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2"/>
  </p:notesMasterIdLst>
  <p:sldIdLst>
    <p:sldId id="256" r:id="rId5"/>
    <p:sldId id="373" r:id="rId6"/>
    <p:sldId id="261" r:id="rId7"/>
    <p:sldId id="374" r:id="rId8"/>
    <p:sldId id="375" r:id="rId9"/>
    <p:sldId id="376" r:id="rId10"/>
    <p:sldId id="377" r:id="rId11"/>
    <p:sldId id="378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9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Varela Round" panose="00000500000000000000" pitchFamily="2" charset="-79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pp Mobile" id="{2E6BB954-8895-49B7-87B9-3AB3FE1F73B7}">
          <p14:sldIdLst>
            <p14:sldId id="256"/>
            <p14:sldId id="373"/>
            <p14:sldId id="261"/>
            <p14:sldId id="374"/>
            <p14:sldId id="375"/>
            <p14:sldId id="376"/>
            <p14:sldId id="377"/>
          </p14:sldIdLst>
        </p14:section>
        <p14:section name="Web Developer" id="{A50F8C5B-0BD2-4C4F-BEC7-E421FFFD7F3B}">
          <p14:sldIdLst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01A596-6397-4354-AAFA-B0705BDB4704}" v="30" dt="2023-05-19T16:46:41.409"/>
  </p1510:revLst>
</p1510:revInfo>
</file>

<file path=ppt/tableStyles.xml><?xml version="1.0" encoding="utf-8"?>
<a:tblStyleLst xmlns:a="http://schemas.openxmlformats.org/drawingml/2006/main" def="{BB128FDD-086B-4499-BE6D-AC24DC0EE086}">
  <a:tblStyle styleId="{BB128FDD-086B-4499-BE6D-AC24DC0EE0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B00DAC1-4E61-47F0-82C9-ACFA21B95A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Kiểu Có chủ đề 1 - Màu chủ đề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Kiểu Có chủ đề 1 - Màu chủ đề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ồ Thị Hằng" userId="b1750a80-ba02-487c-ab4c-584b76aab726" providerId="ADAL" clId="{BE01A596-6397-4354-AAFA-B0705BDB4704}"/>
    <pc:docChg chg="undo redo custSel addSld delSld modSld sldOrd addSection delSection modSection">
      <pc:chgData name="Hồ Thị Hằng" userId="b1750a80-ba02-487c-ab4c-584b76aab726" providerId="ADAL" clId="{BE01A596-6397-4354-AAFA-B0705BDB4704}" dt="2023-05-20T12:50:49.773" v="1296" actId="17851"/>
      <pc:docMkLst>
        <pc:docMk/>
      </pc:docMkLst>
      <pc:sldChg chg="delSp modSp mod">
        <pc:chgData name="Hồ Thị Hằng" userId="b1750a80-ba02-487c-ab4c-584b76aab726" providerId="ADAL" clId="{BE01A596-6397-4354-AAFA-B0705BDB4704}" dt="2023-05-19T16:16:46.521" v="962"/>
        <pc:sldMkLst>
          <pc:docMk/>
          <pc:sldMk cId="0" sldId="256"/>
        </pc:sldMkLst>
        <pc:spChg chg="del mod">
          <ac:chgData name="Hồ Thị Hằng" userId="b1750a80-ba02-487c-ab4c-584b76aab726" providerId="ADAL" clId="{BE01A596-6397-4354-AAFA-B0705BDB4704}" dt="2023-05-19T14:31:53.874" v="2" actId="21"/>
          <ac:spMkLst>
            <pc:docMk/>
            <pc:sldMk cId="0" sldId="256"/>
            <ac:spMk id="7" creationId="{8C0412EF-89C1-AB75-4F00-871A9B19B149}"/>
          </ac:spMkLst>
        </pc:spChg>
        <pc:spChg chg="mod">
          <ac:chgData name="Hồ Thị Hằng" userId="b1750a80-ba02-487c-ab4c-584b76aab726" providerId="ADAL" clId="{BE01A596-6397-4354-AAFA-B0705BDB4704}" dt="2023-05-19T16:16:46.521" v="962"/>
          <ac:spMkLst>
            <pc:docMk/>
            <pc:sldMk cId="0" sldId="256"/>
            <ac:spMk id="2095" creationId="{00000000-0000-0000-0000-000000000000}"/>
          </ac:spMkLst>
        </pc:spChg>
        <pc:spChg chg="mod">
          <ac:chgData name="Hồ Thị Hằng" userId="b1750a80-ba02-487c-ab4c-584b76aab726" providerId="ADAL" clId="{BE01A596-6397-4354-AAFA-B0705BDB4704}" dt="2023-05-19T14:34:25.019" v="152" actId="20577"/>
          <ac:spMkLst>
            <pc:docMk/>
            <pc:sldMk cId="0" sldId="256"/>
            <ac:spMk id="2096" creationId="{00000000-0000-0000-0000-000000000000}"/>
          </ac:spMkLst>
        </pc:spChg>
      </pc:sldChg>
      <pc:sldChg chg="del">
        <pc:chgData name="Hồ Thị Hằng" userId="b1750a80-ba02-487c-ab4c-584b76aab726" providerId="ADAL" clId="{BE01A596-6397-4354-AAFA-B0705BDB4704}" dt="2023-05-19T14:34:30.864" v="153" actId="2696"/>
        <pc:sldMkLst>
          <pc:docMk/>
          <pc:sldMk cId="0" sldId="258"/>
        </pc:sldMkLst>
      </pc:sldChg>
      <pc:sldChg chg="del">
        <pc:chgData name="Hồ Thị Hằng" userId="b1750a80-ba02-487c-ab4c-584b76aab726" providerId="ADAL" clId="{BE01A596-6397-4354-AAFA-B0705BDB4704}" dt="2023-05-19T15:48:11.373" v="639" actId="2696"/>
        <pc:sldMkLst>
          <pc:docMk/>
          <pc:sldMk cId="0" sldId="259"/>
        </pc:sldMkLst>
      </pc:sldChg>
      <pc:sldChg chg="del">
        <pc:chgData name="Hồ Thị Hằng" userId="b1750a80-ba02-487c-ab4c-584b76aab726" providerId="ADAL" clId="{BE01A596-6397-4354-AAFA-B0705BDB4704}" dt="2023-05-19T14:34:50.112" v="156" actId="2696"/>
        <pc:sldMkLst>
          <pc:docMk/>
          <pc:sldMk cId="0" sldId="260"/>
        </pc:sldMkLst>
      </pc:sldChg>
      <pc:sldChg chg="addSp delSp modSp mod modNotesTx">
        <pc:chgData name="Hồ Thị Hằng" userId="b1750a80-ba02-487c-ab4c-584b76aab726" providerId="ADAL" clId="{BE01A596-6397-4354-AAFA-B0705BDB4704}" dt="2023-05-19T16:02:17.720" v="761" actId="20577"/>
        <pc:sldMkLst>
          <pc:docMk/>
          <pc:sldMk cId="0" sldId="261"/>
        </pc:sldMkLst>
        <pc:spChg chg="add del mod">
          <ac:chgData name="Hồ Thị Hằng" userId="b1750a80-ba02-487c-ab4c-584b76aab726" providerId="ADAL" clId="{BE01A596-6397-4354-AAFA-B0705BDB4704}" dt="2023-05-19T14:35:06.694" v="160" actId="21"/>
          <ac:spMkLst>
            <pc:docMk/>
            <pc:sldMk cId="0" sldId="261"/>
            <ac:spMk id="17" creationId="{C14DAE07-D3C3-4064-B415-B03812D9F957}"/>
          </ac:spMkLst>
        </pc:spChg>
        <pc:spChg chg="add del mod">
          <ac:chgData name="Hồ Thị Hằng" userId="b1750a80-ba02-487c-ab4c-584b76aab726" providerId="ADAL" clId="{BE01A596-6397-4354-AAFA-B0705BDB4704}" dt="2023-05-19T15:45:37.804" v="373" actId="21"/>
          <ac:spMkLst>
            <pc:docMk/>
            <pc:sldMk cId="0" sldId="261"/>
            <ac:spMk id="19" creationId="{84A5F6D8-5676-78A8-D5EF-AA680B496961}"/>
          </ac:spMkLst>
        </pc:spChg>
        <pc:spChg chg="add del mod">
          <ac:chgData name="Hồ Thị Hằng" userId="b1750a80-ba02-487c-ab4c-584b76aab726" providerId="ADAL" clId="{BE01A596-6397-4354-AAFA-B0705BDB4704}" dt="2023-05-19T15:49:45.359" v="665" actId="21"/>
          <ac:spMkLst>
            <pc:docMk/>
            <pc:sldMk cId="0" sldId="261"/>
            <ac:spMk id="22" creationId="{87D6FCCC-EEED-5ABE-C050-8E56116E1CF4}"/>
          </ac:spMkLst>
        </pc:spChg>
        <pc:spChg chg="add del mod">
          <ac:chgData name="Hồ Thị Hằng" userId="b1750a80-ba02-487c-ab4c-584b76aab726" providerId="ADAL" clId="{BE01A596-6397-4354-AAFA-B0705BDB4704}" dt="2023-05-19T15:47:22.456" v="627" actId="21"/>
          <ac:spMkLst>
            <pc:docMk/>
            <pc:sldMk cId="0" sldId="261"/>
            <ac:spMk id="24" creationId="{BEAECC61-DEA1-C8B3-D768-0C527529DD66}"/>
          </ac:spMkLst>
        </pc:spChg>
        <pc:spChg chg="add mod">
          <ac:chgData name="Hồ Thị Hằng" userId="b1750a80-ba02-487c-ab4c-584b76aab726" providerId="ADAL" clId="{BE01A596-6397-4354-AAFA-B0705BDB4704}" dt="2023-05-19T16:01:44.497" v="759" actId="20577"/>
          <ac:spMkLst>
            <pc:docMk/>
            <pc:sldMk cId="0" sldId="261"/>
            <ac:spMk id="28" creationId="{3BDB8679-CFC2-7371-C3C5-AD9E060FAB95}"/>
          </ac:spMkLst>
        </pc:spChg>
        <pc:spChg chg="del mod">
          <ac:chgData name="Hồ Thị Hằng" userId="b1750a80-ba02-487c-ab4c-584b76aab726" providerId="ADAL" clId="{BE01A596-6397-4354-AAFA-B0705BDB4704}" dt="2023-05-19T14:35:02.858" v="158" actId="21"/>
          <ac:spMkLst>
            <pc:docMk/>
            <pc:sldMk cId="0" sldId="261"/>
            <ac:spMk id="2278" creationId="{00000000-0000-0000-0000-000000000000}"/>
          </ac:spMkLst>
        </pc:spChg>
        <pc:spChg chg="del mod">
          <ac:chgData name="Hồ Thị Hằng" userId="b1750a80-ba02-487c-ab4c-584b76aab726" providerId="ADAL" clId="{BE01A596-6397-4354-AAFA-B0705BDB4704}" dt="2023-05-19T15:43:32.390" v="186" actId="21"/>
          <ac:spMkLst>
            <pc:docMk/>
            <pc:sldMk cId="0" sldId="261"/>
            <ac:spMk id="2280" creationId="{00000000-0000-0000-0000-000000000000}"/>
          </ac:spMkLst>
        </pc:spChg>
        <pc:spChg chg="mod">
          <ac:chgData name="Hồ Thị Hằng" userId="b1750a80-ba02-487c-ab4c-584b76aab726" providerId="ADAL" clId="{BE01A596-6397-4354-AAFA-B0705BDB4704}" dt="2023-05-19T16:01:40.411" v="752" actId="20577"/>
          <ac:spMkLst>
            <pc:docMk/>
            <pc:sldMk cId="0" sldId="261"/>
            <ac:spMk id="2281" creationId="{00000000-0000-0000-0000-000000000000}"/>
          </ac:spMkLst>
        </pc:spChg>
        <pc:picChg chg="add del mod">
          <ac:chgData name="Hồ Thị Hằng" userId="b1750a80-ba02-487c-ab4c-584b76aab726" providerId="ADAL" clId="{BE01A596-6397-4354-AAFA-B0705BDB4704}" dt="2023-05-19T15:49:28.835" v="660" actId="21"/>
          <ac:picMkLst>
            <pc:docMk/>
            <pc:sldMk cId="0" sldId="261"/>
            <ac:picMk id="20" creationId="{55A0A7E7-CE04-4376-1BA7-E3260EBF7097}"/>
          </ac:picMkLst>
        </pc:picChg>
        <pc:picChg chg="add mod">
          <ac:chgData name="Hồ Thị Hằng" userId="b1750a80-ba02-487c-ab4c-584b76aab726" providerId="ADAL" clId="{BE01A596-6397-4354-AAFA-B0705BDB4704}" dt="2023-05-19T15:58:55.218" v="714" actId="1076"/>
          <ac:picMkLst>
            <pc:docMk/>
            <pc:sldMk cId="0" sldId="261"/>
            <ac:picMk id="25" creationId="{EF40C1F9-C9B0-AC12-3DC5-22E60192310A}"/>
          </ac:picMkLst>
        </pc:picChg>
        <pc:picChg chg="add mod modCrop">
          <ac:chgData name="Hồ Thị Hằng" userId="b1750a80-ba02-487c-ab4c-584b76aab726" providerId="ADAL" clId="{BE01A596-6397-4354-AAFA-B0705BDB4704}" dt="2023-05-19T15:59:12.508" v="720" actId="1035"/>
          <ac:picMkLst>
            <pc:docMk/>
            <pc:sldMk cId="0" sldId="261"/>
            <ac:picMk id="26" creationId="{F7B9273E-E3A8-7F9A-2BE1-67A416BB6B66}"/>
          </ac:picMkLst>
        </pc:picChg>
        <pc:picChg chg="add del mod">
          <ac:chgData name="Hồ Thị Hằng" userId="b1750a80-ba02-487c-ab4c-584b76aab726" providerId="ADAL" clId="{BE01A596-6397-4354-AAFA-B0705BDB4704}" dt="2023-05-19T15:57:29.018" v="698"/>
          <ac:picMkLst>
            <pc:docMk/>
            <pc:sldMk cId="0" sldId="261"/>
            <ac:picMk id="27" creationId="{62BDE360-96D2-1F31-49FC-792A8EFE6064}"/>
          </ac:picMkLst>
        </pc:picChg>
      </pc:sldChg>
      <pc:sldChg chg="del">
        <pc:chgData name="Hồ Thị Hằng" userId="b1750a80-ba02-487c-ab4c-584b76aab726" providerId="ADAL" clId="{BE01A596-6397-4354-AAFA-B0705BDB4704}" dt="2023-05-19T15:48:22.565" v="650" actId="2696"/>
        <pc:sldMkLst>
          <pc:docMk/>
          <pc:sldMk cId="0" sldId="268"/>
        </pc:sldMkLst>
      </pc:sldChg>
      <pc:sldChg chg="del">
        <pc:chgData name="Hồ Thị Hằng" userId="b1750a80-ba02-487c-ab4c-584b76aab726" providerId="ADAL" clId="{BE01A596-6397-4354-AAFA-B0705BDB4704}" dt="2023-05-19T15:48:19.551" v="648" actId="2696"/>
        <pc:sldMkLst>
          <pc:docMk/>
          <pc:sldMk cId="0" sldId="286"/>
        </pc:sldMkLst>
      </pc:sldChg>
      <pc:sldChg chg="del">
        <pc:chgData name="Hồ Thị Hằng" userId="b1750a80-ba02-487c-ab4c-584b76aab726" providerId="ADAL" clId="{BE01A596-6397-4354-AAFA-B0705BDB4704}" dt="2023-05-19T15:48:17.328" v="645" actId="2696"/>
        <pc:sldMkLst>
          <pc:docMk/>
          <pc:sldMk cId="602167129" sldId="313"/>
        </pc:sldMkLst>
      </pc:sldChg>
      <pc:sldChg chg="del">
        <pc:chgData name="Hồ Thị Hằng" userId="b1750a80-ba02-487c-ab4c-584b76aab726" providerId="ADAL" clId="{BE01A596-6397-4354-AAFA-B0705BDB4704}" dt="2023-05-19T15:48:10.753" v="638" actId="2696"/>
        <pc:sldMkLst>
          <pc:docMk/>
          <pc:sldMk cId="154726896" sldId="315"/>
        </pc:sldMkLst>
      </pc:sldChg>
      <pc:sldChg chg="del">
        <pc:chgData name="Hồ Thị Hằng" userId="b1750a80-ba02-487c-ab4c-584b76aab726" providerId="ADAL" clId="{BE01A596-6397-4354-AAFA-B0705BDB4704}" dt="2023-05-19T15:48:17.870" v="646" actId="2696"/>
        <pc:sldMkLst>
          <pc:docMk/>
          <pc:sldMk cId="2188363691" sldId="316"/>
        </pc:sldMkLst>
      </pc:sldChg>
      <pc:sldChg chg="del">
        <pc:chgData name="Hồ Thị Hằng" userId="b1750a80-ba02-487c-ab4c-584b76aab726" providerId="ADAL" clId="{BE01A596-6397-4354-AAFA-B0705BDB4704}" dt="2023-05-19T15:48:19.056" v="647" actId="2696"/>
        <pc:sldMkLst>
          <pc:docMk/>
          <pc:sldMk cId="2615450838" sldId="323"/>
        </pc:sldMkLst>
      </pc:sldChg>
      <pc:sldChg chg="del">
        <pc:chgData name="Hồ Thị Hằng" userId="b1750a80-ba02-487c-ab4c-584b76aab726" providerId="ADAL" clId="{BE01A596-6397-4354-AAFA-B0705BDB4704}" dt="2023-05-19T15:48:20.747" v="649" actId="2696"/>
        <pc:sldMkLst>
          <pc:docMk/>
          <pc:sldMk cId="1650928391" sldId="335"/>
        </pc:sldMkLst>
      </pc:sldChg>
      <pc:sldChg chg="del">
        <pc:chgData name="Hồ Thị Hằng" userId="b1750a80-ba02-487c-ab4c-584b76aab726" providerId="ADAL" clId="{BE01A596-6397-4354-AAFA-B0705BDB4704}" dt="2023-05-19T15:48:11.814" v="640" actId="2696"/>
        <pc:sldMkLst>
          <pc:docMk/>
          <pc:sldMk cId="4172669955" sldId="365"/>
        </pc:sldMkLst>
      </pc:sldChg>
      <pc:sldChg chg="del">
        <pc:chgData name="Hồ Thị Hằng" userId="b1750a80-ba02-487c-ab4c-584b76aab726" providerId="ADAL" clId="{BE01A596-6397-4354-AAFA-B0705BDB4704}" dt="2023-05-19T15:48:12.429" v="642" actId="2696"/>
        <pc:sldMkLst>
          <pc:docMk/>
          <pc:sldMk cId="1405319220" sldId="367"/>
        </pc:sldMkLst>
      </pc:sldChg>
      <pc:sldChg chg="del">
        <pc:chgData name="Hồ Thị Hằng" userId="b1750a80-ba02-487c-ab4c-584b76aab726" providerId="ADAL" clId="{BE01A596-6397-4354-AAFA-B0705BDB4704}" dt="2023-05-19T15:48:12.735" v="643" actId="2696"/>
        <pc:sldMkLst>
          <pc:docMk/>
          <pc:sldMk cId="3061298874" sldId="368"/>
        </pc:sldMkLst>
      </pc:sldChg>
      <pc:sldChg chg="del">
        <pc:chgData name="Hồ Thị Hằng" userId="b1750a80-ba02-487c-ab4c-584b76aab726" providerId="ADAL" clId="{BE01A596-6397-4354-AAFA-B0705BDB4704}" dt="2023-05-19T14:34:36.595" v="154" actId="2696"/>
        <pc:sldMkLst>
          <pc:docMk/>
          <pc:sldMk cId="3322671800" sldId="369"/>
        </pc:sldMkLst>
      </pc:sldChg>
      <pc:sldChg chg="del">
        <pc:chgData name="Hồ Thị Hằng" userId="b1750a80-ba02-487c-ab4c-584b76aab726" providerId="ADAL" clId="{BE01A596-6397-4354-AAFA-B0705BDB4704}" dt="2023-05-19T14:34:38.262" v="155" actId="2696"/>
        <pc:sldMkLst>
          <pc:docMk/>
          <pc:sldMk cId="2447863203" sldId="370"/>
        </pc:sldMkLst>
      </pc:sldChg>
      <pc:sldChg chg="del">
        <pc:chgData name="Hồ Thị Hằng" userId="b1750a80-ba02-487c-ab4c-584b76aab726" providerId="ADAL" clId="{BE01A596-6397-4354-AAFA-B0705BDB4704}" dt="2023-05-19T15:48:12.093" v="641" actId="2696"/>
        <pc:sldMkLst>
          <pc:docMk/>
          <pc:sldMk cId="2226747141" sldId="371"/>
        </pc:sldMkLst>
      </pc:sldChg>
      <pc:sldChg chg="del">
        <pc:chgData name="Hồ Thị Hằng" userId="b1750a80-ba02-487c-ab4c-584b76aab726" providerId="ADAL" clId="{BE01A596-6397-4354-AAFA-B0705BDB4704}" dt="2023-05-19T15:48:14.281" v="644" actId="2696"/>
        <pc:sldMkLst>
          <pc:docMk/>
          <pc:sldMk cId="2681444974" sldId="372"/>
        </pc:sldMkLst>
      </pc:sldChg>
      <pc:sldChg chg="delSp modSp add mod ord modNotesTx">
        <pc:chgData name="Hồ Thị Hằng" userId="b1750a80-ba02-487c-ab4c-584b76aab726" providerId="ADAL" clId="{BE01A596-6397-4354-AAFA-B0705BDB4704}" dt="2023-05-19T16:17:20.099" v="969" actId="1076"/>
        <pc:sldMkLst>
          <pc:docMk/>
          <pc:sldMk cId="74807533" sldId="373"/>
        </pc:sldMkLst>
        <pc:spChg chg="del">
          <ac:chgData name="Hồ Thị Hằng" userId="b1750a80-ba02-487c-ab4c-584b76aab726" providerId="ADAL" clId="{BE01A596-6397-4354-AAFA-B0705BDB4704}" dt="2023-05-19T16:17:14.362" v="968" actId="21"/>
          <ac:spMkLst>
            <pc:docMk/>
            <pc:sldMk cId="74807533" sldId="373"/>
            <ac:spMk id="22" creationId="{87D6FCCC-EEED-5ABE-C050-8E56116E1CF4}"/>
          </ac:spMkLst>
        </pc:spChg>
        <pc:picChg chg="mod">
          <ac:chgData name="Hồ Thị Hằng" userId="b1750a80-ba02-487c-ab4c-584b76aab726" providerId="ADAL" clId="{BE01A596-6397-4354-AAFA-B0705BDB4704}" dt="2023-05-19T16:17:20.099" v="969" actId="1076"/>
          <ac:picMkLst>
            <pc:docMk/>
            <pc:sldMk cId="74807533" sldId="373"/>
            <ac:picMk id="20" creationId="{55A0A7E7-CE04-4376-1BA7-E3260EBF7097}"/>
          </ac:picMkLst>
        </pc:picChg>
      </pc:sldChg>
      <pc:sldChg chg="addSp delSp modSp add mod modNotesTx">
        <pc:chgData name="Hồ Thị Hằng" userId="b1750a80-ba02-487c-ab4c-584b76aab726" providerId="ADAL" clId="{BE01A596-6397-4354-AAFA-B0705BDB4704}" dt="2023-05-19T16:02:13.851" v="760" actId="20577"/>
        <pc:sldMkLst>
          <pc:docMk/>
          <pc:sldMk cId="4080952662" sldId="374"/>
        </pc:sldMkLst>
        <pc:spChg chg="del">
          <ac:chgData name="Hồ Thị Hằng" userId="b1750a80-ba02-487c-ab4c-584b76aab726" providerId="ADAL" clId="{BE01A596-6397-4354-AAFA-B0705BDB4704}" dt="2023-05-19T16:01:21.105" v="744" actId="21"/>
          <ac:spMkLst>
            <pc:docMk/>
            <pc:sldMk cId="4080952662" sldId="374"/>
            <ac:spMk id="28" creationId="{3BDB8679-CFC2-7371-C3C5-AD9E060FAB95}"/>
          </ac:spMkLst>
        </pc:spChg>
        <pc:spChg chg="mod">
          <ac:chgData name="Hồ Thị Hằng" userId="b1750a80-ba02-487c-ab4c-584b76aab726" providerId="ADAL" clId="{BE01A596-6397-4354-AAFA-B0705BDB4704}" dt="2023-05-19T16:01:25.675" v="745" actId="1076"/>
          <ac:spMkLst>
            <pc:docMk/>
            <pc:sldMk cId="4080952662" sldId="374"/>
            <ac:spMk id="2281" creationId="{00000000-0000-0000-0000-000000000000}"/>
          </ac:spMkLst>
        </pc:spChg>
        <pc:picChg chg="add mod">
          <ac:chgData name="Hồ Thị Hằng" userId="b1750a80-ba02-487c-ab4c-584b76aab726" providerId="ADAL" clId="{BE01A596-6397-4354-AAFA-B0705BDB4704}" dt="2023-05-19T16:01:07.275" v="737" actId="1076"/>
          <ac:picMkLst>
            <pc:docMk/>
            <pc:sldMk cId="4080952662" sldId="374"/>
            <ac:picMk id="16" creationId="{FFB24BBD-E1A3-53AC-C8C1-7C6162566CCD}"/>
          </ac:picMkLst>
        </pc:picChg>
        <pc:picChg chg="add mod">
          <ac:chgData name="Hồ Thị Hằng" userId="b1750a80-ba02-487c-ab4c-584b76aab726" providerId="ADAL" clId="{BE01A596-6397-4354-AAFA-B0705BDB4704}" dt="2023-05-19T16:01:04.937" v="736" actId="1076"/>
          <ac:picMkLst>
            <pc:docMk/>
            <pc:sldMk cId="4080952662" sldId="374"/>
            <ac:picMk id="17" creationId="{1DC87147-E78F-B1B9-8373-546E06CCB25E}"/>
          </ac:picMkLst>
        </pc:picChg>
        <pc:picChg chg="del">
          <ac:chgData name="Hồ Thị Hằng" userId="b1750a80-ba02-487c-ab4c-584b76aab726" providerId="ADAL" clId="{BE01A596-6397-4354-AAFA-B0705BDB4704}" dt="2023-05-19T15:59:48.675" v="723" actId="21"/>
          <ac:picMkLst>
            <pc:docMk/>
            <pc:sldMk cId="4080952662" sldId="374"/>
            <ac:picMk id="25" creationId="{EF40C1F9-C9B0-AC12-3DC5-22E60192310A}"/>
          </ac:picMkLst>
        </pc:picChg>
        <pc:picChg chg="del">
          <ac:chgData name="Hồ Thị Hằng" userId="b1750a80-ba02-487c-ab4c-584b76aab726" providerId="ADAL" clId="{BE01A596-6397-4354-AAFA-B0705BDB4704}" dt="2023-05-19T16:00:13.365" v="729" actId="21"/>
          <ac:picMkLst>
            <pc:docMk/>
            <pc:sldMk cId="4080952662" sldId="374"/>
            <ac:picMk id="26" creationId="{F7B9273E-E3A8-7F9A-2BE1-67A416BB6B66}"/>
          </ac:picMkLst>
        </pc:picChg>
      </pc:sldChg>
      <pc:sldChg chg="addSp delSp modSp add mod">
        <pc:chgData name="Hồ Thị Hằng" userId="b1750a80-ba02-487c-ab4c-584b76aab726" providerId="ADAL" clId="{BE01A596-6397-4354-AAFA-B0705BDB4704}" dt="2023-05-19T16:07:58.998" v="836" actId="1076"/>
        <pc:sldMkLst>
          <pc:docMk/>
          <pc:sldMk cId="2390440127" sldId="375"/>
        </pc:sldMkLst>
        <pc:spChg chg="add mod">
          <ac:chgData name="Hồ Thị Hằng" userId="b1750a80-ba02-487c-ab4c-584b76aab726" providerId="ADAL" clId="{BE01A596-6397-4354-AAFA-B0705BDB4704}" dt="2023-05-19T16:07:58.998" v="836" actId="1076"/>
          <ac:spMkLst>
            <pc:docMk/>
            <pc:sldMk cId="2390440127" sldId="375"/>
            <ac:spMk id="20" creationId="{81E5240A-66AE-20A6-4715-AFD98EAEF694}"/>
          </ac:spMkLst>
        </pc:spChg>
        <pc:spChg chg="mod">
          <ac:chgData name="Hồ Thị Hằng" userId="b1750a80-ba02-487c-ab4c-584b76aab726" providerId="ADAL" clId="{BE01A596-6397-4354-AAFA-B0705BDB4704}" dt="2023-05-19T16:05:33.651" v="786" actId="1076"/>
          <ac:spMkLst>
            <pc:docMk/>
            <pc:sldMk cId="2390440127" sldId="375"/>
            <ac:spMk id="2281" creationId="{00000000-0000-0000-0000-000000000000}"/>
          </ac:spMkLst>
        </pc:spChg>
        <pc:picChg chg="del mod">
          <ac:chgData name="Hồ Thị Hằng" userId="b1750a80-ba02-487c-ab4c-584b76aab726" providerId="ADAL" clId="{BE01A596-6397-4354-AAFA-B0705BDB4704}" dt="2023-05-19T16:03:48.035" v="770" actId="21"/>
          <ac:picMkLst>
            <pc:docMk/>
            <pc:sldMk cId="2390440127" sldId="375"/>
            <ac:picMk id="16" creationId="{FFB24BBD-E1A3-53AC-C8C1-7C6162566CCD}"/>
          </ac:picMkLst>
        </pc:picChg>
        <pc:picChg chg="del">
          <ac:chgData name="Hồ Thị Hằng" userId="b1750a80-ba02-487c-ab4c-584b76aab726" providerId="ADAL" clId="{BE01A596-6397-4354-AAFA-B0705BDB4704}" dt="2023-05-19T16:04:23.217" v="773" actId="21"/>
          <ac:picMkLst>
            <pc:docMk/>
            <pc:sldMk cId="2390440127" sldId="375"/>
            <ac:picMk id="17" creationId="{1DC87147-E78F-B1B9-8373-546E06CCB25E}"/>
          </ac:picMkLst>
        </pc:picChg>
        <pc:picChg chg="add mod">
          <ac:chgData name="Hồ Thị Hằng" userId="b1750a80-ba02-487c-ab4c-584b76aab726" providerId="ADAL" clId="{BE01A596-6397-4354-AAFA-B0705BDB4704}" dt="2023-05-19T16:03:54.498" v="772" actId="1076"/>
          <ac:picMkLst>
            <pc:docMk/>
            <pc:sldMk cId="2390440127" sldId="375"/>
            <ac:picMk id="18" creationId="{76023604-5071-5ED2-186D-16C6DAF6017F}"/>
          </ac:picMkLst>
        </pc:picChg>
        <pc:picChg chg="add mod">
          <ac:chgData name="Hồ Thị Hằng" userId="b1750a80-ba02-487c-ab4c-584b76aab726" providerId="ADAL" clId="{BE01A596-6397-4354-AAFA-B0705BDB4704}" dt="2023-05-19T16:06:39.267" v="794" actId="14100"/>
          <ac:picMkLst>
            <pc:docMk/>
            <pc:sldMk cId="2390440127" sldId="375"/>
            <ac:picMk id="19" creationId="{7579E9BB-724E-6269-FE38-744084F78893}"/>
          </ac:picMkLst>
        </pc:picChg>
      </pc:sldChg>
      <pc:sldChg chg="addSp delSp modSp add mod">
        <pc:chgData name="Hồ Thị Hằng" userId="b1750a80-ba02-487c-ab4c-584b76aab726" providerId="ADAL" clId="{BE01A596-6397-4354-AAFA-B0705BDB4704}" dt="2023-05-19T16:10:14.533" v="909" actId="1076"/>
        <pc:sldMkLst>
          <pc:docMk/>
          <pc:sldMk cId="3051236715" sldId="376"/>
        </pc:sldMkLst>
        <pc:spChg chg="mod">
          <ac:chgData name="Hồ Thị Hằng" userId="b1750a80-ba02-487c-ab4c-584b76aab726" providerId="ADAL" clId="{BE01A596-6397-4354-AAFA-B0705BDB4704}" dt="2023-05-19T16:10:14.533" v="909" actId="1076"/>
          <ac:spMkLst>
            <pc:docMk/>
            <pc:sldMk cId="3051236715" sldId="376"/>
            <ac:spMk id="2281" creationId="{00000000-0000-0000-0000-000000000000}"/>
          </ac:spMkLst>
        </pc:spChg>
        <pc:picChg chg="del">
          <ac:chgData name="Hồ Thị Hằng" userId="b1750a80-ba02-487c-ab4c-584b76aab726" providerId="ADAL" clId="{BE01A596-6397-4354-AAFA-B0705BDB4704}" dt="2023-05-19T16:08:13.230" v="838" actId="21"/>
          <ac:picMkLst>
            <pc:docMk/>
            <pc:sldMk cId="3051236715" sldId="376"/>
            <ac:picMk id="16" creationId="{FFB24BBD-E1A3-53AC-C8C1-7C6162566CCD}"/>
          </ac:picMkLst>
        </pc:picChg>
        <pc:picChg chg="del">
          <ac:chgData name="Hồ Thị Hằng" userId="b1750a80-ba02-487c-ab4c-584b76aab726" providerId="ADAL" clId="{BE01A596-6397-4354-AAFA-B0705BDB4704}" dt="2023-05-19T16:08:54.212" v="845" actId="21"/>
          <ac:picMkLst>
            <pc:docMk/>
            <pc:sldMk cId="3051236715" sldId="376"/>
            <ac:picMk id="17" creationId="{1DC87147-E78F-B1B9-8373-546E06CCB25E}"/>
          </ac:picMkLst>
        </pc:picChg>
        <pc:picChg chg="add mod">
          <ac:chgData name="Hồ Thị Hằng" userId="b1750a80-ba02-487c-ab4c-584b76aab726" providerId="ADAL" clId="{BE01A596-6397-4354-AAFA-B0705BDB4704}" dt="2023-05-19T16:08:52.624" v="844" actId="1076"/>
          <ac:picMkLst>
            <pc:docMk/>
            <pc:sldMk cId="3051236715" sldId="376"/>
            <ac:picMk id="18" creationId="{52DF8532-12DF-6636-6E0A-304E443F36CB}"/>
          </ac:picMkLst>
        </pc:picChg>
        <pc:picChg chg="add mod">
          <ac:chgData name="Hồ Thị Hằng" userId="b1750a80-ba02-487c-ab4c-584b76aab726" providerId="ADAL" clId="{BE01A596-6397-4354-AAFA-B0705BDB4704}" dt="2023-05-19T16:09:38.241" v="854" actId="14100"/>
          <ac:picMkLst>
            <pc:docMk/>
            <pc:sldMk cId="3051236715" sldId="376"/>
            <ac:picMk id="19" creationId="{048B363A-53B3-5C4A-D204-7444B84A0874}"/>
          </ac:picMkLst>
        </pc:picChg>
      </pc:sldChg>
      <pc:sldChg chg="addSp delSp modSp add mod">
        <pc:chgData name="Hồ Thị Hằng" userId="b1750a80-ba02-487c-ab4c-584b76aab726" providerId="ADAL" clId="{BE01A596-6397-4354-AAFA-B0705BDB4704}" dt="2023-05-19T16:14:34.346" v="952" actId="20577"/>
        <pc:sldMkLst>
          <pc:docMk/>
          <pc:sldMk cId="2492027179" sldId="377"/>
        </pc:sldMkLst>
        <pc:spChg chg="mod">
          <ac:chgData name="Hồ Thị Hằng" userId="b1750a80-ba02-487c-ab4c-584b76aab726" providerId="ADAL" clId="{BE01A596-6397-4354-AAFA-B0705BDB4704}" dt="2023-05-19T16:14:34.346" v="952" actId="20577"/>
          <ac:spMkLst>
            <pc:docMk/>
            <pc:sldMk cId="2492027179" sldId="377"/>
            <ac:spMk id="28" creationId="{3BDB8679-CFC2-7371-C3C5-AD9E060FAB95}"/>
          </ac:spMkLst>
        </pc:spChg>
        <pc:spChg chg="mod">
          <ac:chgData name="Hồ Thị Hằng" userId="b1750a80-ba02-487c-ab4c-584b76aab726" providerId="ADAL" clId="{BE01A596-6397-4354-AAFA-B0705BDB4704}" dt="2023-05-19T16:13:53.761" v="929" actId="20577"/>
          <ac:spMkLst>
            <pc:docMk/>
            <pc:sldMk cId="2492027179" sldId="377"/>
            <ac:spMk id="2281" creationId="{00000000-0000-0000-0000-000000000000}"/>
          </ac:spMkLst>
        </pc:spChg>
        <pc:picChg chg="add mod">
          <ac:chgData name="Hồ Thị Hằng" userId="b1750a80-ba02-487c-ab4c-584b76aab726" providerId="ADAL" clId="{BE01A596-6397-4354-AAFA-B0705BDB4704}" dt="2023-05-19T16:13:44.659" v="917" actId="14100"/>
          <ac:picMkLst>
            <pc:docMk/>
            <pc:sldMk cId="2492027179" sldId="377"/>
            <ac:picMk id="16" creationId="{65EA94EF-B32C-5D03-012A-81AD217A6945}"/>
          </ac:picMkLst>
        </pc:picChg>
        <pc:picChg chg="add mod">
          <ac:chgData name="Hồ Thị Hằng" userId="b1750a80-ba02-487c-ab4c-584b76aab726" providerId="ADAL" clId="{BE01A596-6397-4354-AAFA-B0705BDB4704}" dt="2023-05-19T16:14:26.348" v="936" actId="1076"/>
          <ac:picMkLst>
            <pc:docMk/>
            <pc:sldMk cId="2492027179" sldId="377"/>
            <ac:picMk id="17" creationId="{4F8D14F7-3961-34E5-7E40-6F82DC904517}"/>
          </ac:picMkLst>
        </pc:picChg>
        <pc:picChg chg="del">
          <ac:chgData name="Hồ Thị Hằng" userId="b1750a80-ba02-487c-ab4c-584b76aab726" providerId="ADAL" clId="{BE01A596-6397-4354-AAFA-B0705BDB4704}" dt="2023-05-19T16:13:37.717" v="915" actId="21"/>
          <ac:picMkLst>
            <pc:docMk/>
            <pc:sldMk cId="2492027179" sldId="377"/>
            <ac:picMk id="25" creationId="{EF40C1F9-C9B0-AC12-3DC5-22E60192310A}"/>
          </ac:picMkLst>
        </pc:picChg>
        <pc:picChg chg="del">
          <ac:chgData name="Hồ Thị Hằng" userId="b1750a80-ba02-487c-ab4c-584b76aab726" providerId="ADAL" clId="{BE01A596-6397-4354-AAFA-B0705BDB4704}" dt="2023-05-19T16:13:58.186" v="930" actId="21"/>
          <ac:picMkLst>
            <pc:docMk/>
            <pc:sldMk cId="2492027179" sldId="377"/>
            <ac:picMk id="26" creationId="{F7B9273E-E3A8-7F9A-2BE1-67A416BB6B66}"/>
          </ac:picMkLst>
        </pc:picChg>
      </pc:sldChg>
      <pc:sldChg chg="modSp add mod">
        <pc:chgData name="Hồ Thị Hằng" userId="b1750a80-ba02-487c-ab4c-584b76aab726" providerId="ADAL" clId="{BE01A596-6397-4354-AAFA-B0705BDB4704}" dt="2023-05-19T16:38:38.958" v="1114" actId="20577"/>
        <pc:sldMkLst>
          <pc:docMk/>
          <pc:sldMk cId="3211311688" sldId="378"/>
        </pc:sldMkLst>
        <pc:spChg chg="mod">
          <ac:chgData name="Hồ Thị Hằng" userId="b1750a80-ba02-487c-ab4c-584b76aab726" providerId="ADAL" clId="{BE01A596-6397-4354-AAFA-B0705BDB4704}" dt="2023-05-19T16:37:28.972" v="1053" actId="20577"/>
          <ac:spMkLst>
            <pc:docMk/>
            <pc:sldMk cId="3211311688" sldId="378"/>
            <ac:spMk id="2095" creationId="{00000000-0000-0000-0000-000000000000}"/>
          </ac:spMkLst>
        </pc:spChg>
        <pc:spChg chg="mod">
          <ac:chgData name="Hồ Thị Hằng" userId="b1750a80-ba02-487c-ab4c-584b76aab726" providerId="ADAL" clId="{BE01A596-6397-4354-AAFA-B0705BDB4704}" dt="2023-05-19T16:38:38.958" v="1114" actId="20577"/>
          <ac:spMkLst>
            <pc:docMk/>
            <pc:sldMk cId="3211311688" sldId="378"/>
            <ac:spMk id="2096" creationId="{00000000-0000-0000-0000-000000000000}"/>
          </ac:spMkLst>
        </pc:spChg>
      </pc:sldChg>
      <pc:sldChg chg="modSp add del mod">
        <pc:chgData name="Hồ Thị Hằng" userId="b1750a80-ba02-487c-ab4c-584b76aab726" providerId="ADAL" clId="{BE01A596-6397-4354-AAFA-B0705BDB4704}" dt="2023-05-20T12:50:45.539" v="1295" actId="2696"/>
        <pc:sldMkLst>
          <pc:docMk/>
          <pc:sldMk cId="3432124499" sldId="379"/>
        </pc:sldMkLst>
        <pc:spChg chg="mod">
          <ac:chgData name="Hồ Thị Hằng" userId="b1750a80-ba02-487c-ab4c-584b76aab726" providerId="ADAL" clId="{BE01A596-6397-4354-AAFA-B0705BDB4704}" dt="2023-05-19T16:51:19.934" v="1278" actId="20577"/>
          <ac:spMkLst>
            <pc:docMk/>
            <pc:sldMk cId="3432124499" sldId="379"/>
            <ac:spMk id="2095" creationId="{00000000-0000-0000-0000-000000000000}"/>
          </ac:spMkLst>
        </pc:spChg>
        <pc:spChg chg="mod">
          <ac:chgData name="Hồ Thị Hằng" userId="b1750a80-ba02-487c-ab4c-584b76aab726" providerId="ADAL" clId="{BE01A596-6397-4354-AAFA-B0705BDB4704}" dt="2023-05-19T16:51:37.037" v="1293" actId="20577"/>
          <ac:spMkLst>
            <pc:docMk/>
            <pc:sldMk cId="3432124499" sldId="379"/>
            <ac:spMk id="2096" creationId="{00000000-0000-0000-0000-000000000000}"/>
          </ac:spMkLst>
        </pc:spChg>
      </pc:sldChg>
      <pc:sldChg chg="addSp delSp modSp add mod">
        <pc:chgData name="Hồ Thị Hằng" userId="b1750a80-ba02-487c-ab4c-584b76aab726" providerId="ADAL" clId="{BE01A596-6397-4354-AAFA-B0705BDB4704}" dt="2023-05-19T16:32:53.631" v="1020" actId="20577"/>
        <pc:sldMkLst>
          <pc:docMk/>
          <pc:sldMk cId="3693256081" sldId="380"/>
        </pc:sldMkLst>
        <pc:spChg chg="mod">
          <ac:chgData name="Hồ Thị Hằng" userId="b1750a80-ba02-487c-ab4c-584b76aab726" providerId="ADAL" clId="{BE01A596-6397-4354-AAFA-B0705BDB4704}" dt="2023-05-19T16:32:53.631" v="1020" actId="20577"/>
          <ac:spMkLst>
            <pc:docMk/>
            <pc:sldMk cId="3693256081" sldId="380"/>
            <ac:spMk id="2281" creationId="{00000000-0000-0000-0000-000000000000}"/>
          </ac:spMkLst>
        </pc:spChg>
        <pc:spChg chg="del">
          <ac:chgData name="Hồ Thị Hằng" userId="b1750a80-ba02-487c-ab4c-584b76aab726" providerId="ADAL" clId="{BE01A596-6397-4354-AAFA-B0705BDB4704}" dt="2023-05-19T16:31:10.589" v="990" actId="21"/>
          <ac:spMkLst>
            <pc:docMk/>
            <pc:sldMk cId="3693256081" sldId="380"/>
            <ac:spMk id="2283" creationId="{00000000-0000-0000-0000-000000000000}"/>
          </ac:spMkLst>
        </pc:spChg>
        <pc:grpChg chg="del">
          <ac:chgData name="Hồ Thị Hằng" userId="b1750a80-ba02-487c-ab4c-584b76aab726" providerId="ADAL" clId="{BE01A596-6397-4354-AAFA-B0705BDB4704}" dt="2023-05-19T16:31:08.155" v="989" actId="21"/>
          <ac:grpSpMkLst>
            <pc:docMk/>
            <pc:sldMk cId="3693256081" sldId="380"/>
            <ac:grpSpMk id="2" creationId="{629BE5B3-DCC2-32CC-B8B7-ED8FEF219551}"/>
          </ac:grpSpMkLst>
        </pc:grpChg>
        <pc:picChg chg="add mod">
          <ac:chgData name="Hồ Thị Hằng" userId="b1750a80-ba02-487c-ab4c-584b76aab726" providerId="ADAL" clId="{BE01A596-6397-4354-AAFA-B0705BDB4704}" dt="2023-05-19T16:31:19.990" v="993" actId="1076"/>
          <ac:picMkLst>
            <pc:docMk/>
            <pc:sldMk cId="3693256081" sldId="380"/>
            <ac:picMk id="17" creationId="{A952B52D-D652-1B21-87A0-580BF47CE062}"/>
          </ac:picMkLst>
        </pc:picChg>
        <pc:picChg chg="del">
          <ac:chgData name="Hồ Thị Hằng" userId="b1750a80-ba02-487c-ab4c-584b76aab726" providerId="ADAL" clId="{BE01A596-6397-4354-AAFA-B0705BDB4704}" dt="2023-05-19T16:29:37.206" v="979" actId="21"/>
          <ac:picMkLst>
            <pc:docMk/>
            <pc:sldMk cId="3693256081" sldId="380"/>
            <ac:picMk id="20" creationId="{55A0A7E7-CE04-4376-1BA7-E3260EBF7097}"/>
          </ac:picMkLst>
        </pc:picChg>
      </pc:sldChg>
      <pc:sldChg chg="addSp delSp modSp add mod">
        <pc:chgData name="Hồ Thị Hằng" userId="b1750a80-ba02-487c-ab4c-584b76aab726" providerId="ADAL" clId="{BE01A596-6397-4354-AAFA-B0705BDB4704}" dt="2023-05-19T16:32:47.990" v="1016" actId="6549"/>
        <pc:sldMkLst>
          <pc:docMk/>
          <pc:sldMk cId="1412822876" sldId="381"/>
        </pc:sldMkLst>
        <pc:spChg chg="mod">
          <ac:chgData name="Hồ Thị Hằng" userId="b1750a80-ba02-487c-ab4c-584b76aab726" providerId="ADAL" clId="{BE01A596-6397-4354-AAFA-B0705BDB4704}" dt="2023-05-19T16:32:47.990" v="1016" actId="6549"/>
          <ac:spMkLst>
            <pc:docMk/>
            <pc:sldMk cId="1412822876" sldId="381"/>
            <ac:spMk id="2281" creationId="{00000000-0000-0000-0000-000000000000}"/>
          </ac:spMkLst>
        </pc:spChg>
        <pc:picChg chg="add mod">
          <ac:chgData name="Hồ Thị Hằng" userId="b1750a80-ba02-487c-ab4c-584b76aab726" providerId="ADAL" clId="{BE01A596-6397-4354-AAFA-B0705BDB4704}" dt="2023-05-19T16:32:25.850" v="1005" actId="1076"/>
          <ac:picMkLst>
            <pc:docMk/>
            <pc:sldMk cId="1412822876" sldId="381"/>
            <ac:picMk id="3" creationId="{1278E2EA-72A8-B9BE-0A3C-E2F30E3E7818}"/>
          </ac:picMkLst>
        </pc:picChg>
        <pc:picChg chg="del">
          <ac:chgData name="Hồ Thị Hằng" userId="b1750a80-ba02-487c-ab4c-584b76aab726" providerId="ADAL" clId="{BE01A596-6397-4354-AAFA-B0705BDB4704}" dt="2023-05-19T16:32:21.320" v="1004" actId="21"/>
          <ac:picMkLst>
            <pc:docMk/>
            <pc:sldMk cId="1412822876" sldId="381"/>
            <ac:picMk id="17" creationId="{A952B52D-D652-1B21-87A0-580BF47CE062}"/>
          </ac:picMkLst>
        </pc:picChg>
      </pc:sldChg>
      <pc:sldChg chg="addSp modSp add del mod">
        <pc:chgData name="Hồ Thị Hằng" userId="b1750a80-ba02-487c-ab4c-584b76aab726" providerId="ADAL" clId="{BE01A596-6397-4354-AAFA-B0705BDB4704}" dt="2023-05-19T16:34:54.708" v="1029" actId="14100"/>
        <pc:sldMkLst>
          <pc:docMk/>
          <pc:sldMk cId="597777466" sldId="382"/>
        </pc:sldMkLst>
        <pc:picChg chg="add mod">
          <ac:chgData name="Hồ Thị Hằng" userId="b1750a80-ba02-487c-ab4c-584b76aab726" providerId="ADAL" clId="{BE01A596-6397-4354-AAFA-B0705BDB4704}" dt="2023-05-19T16:34:54.708" v="1029" actId="14100"/>
          <ac:picMkLst>
            <pc:docMk/>
            <pc:sldMk cId="597777466" sldId="382"/>
            <ac:picMk id="4" creationId="{C1EB4C5F-8760-4B29-2543-8B28C0B7E8C6}"/>
          </ac:picMkLst>
        </pc:picChg>
      </pc:sldChg>
      <pc:sldChg chg="addSp delSp modSp add mod">
        <pc:chgData name="Hồ Thị Hằng" userId="b1750a80-ba02-487c-ab4c-584b76aab726" providerId="ADAL" clId="{BE01A596-6397-4354-AAFA-B0705BDB4704}" dt="2023-05-19T16:37:01.889" v="1042" actId="1076"/>
        <pc:sldMkLst>
          <pc:docMk/>
          <pc:sldMk cId="1481474879" sldId="383"/>
        </pc:sldMkLst>
        <pc:picChg chg="del">
          <ac:chgData name="Hồ Thị Hằng" userId="b1750a80-ba02-487c-ab4c-584b76aab726" providerId="ADAL" clId="{BE01A596-6397-4354-AAFA-B0705BDB4704}" dt="2023-05-19T16:35:05.228" v="1032" actId="21"/>
          <ac:picMkLst>
            <pc:docMk/>
            <pc:sldMk cId="1481474879" sldId="383"/>
            <ac:picMk id="3" creationId="{1278E2EA-72A8-B9BE-0A3C-E2F30E3E7818}"/>
          </ac:picMkLst>
        </pc:picChg>
        <pc:picChg chg="del mod">
          <ac:chgData name="Hồ Thị Hằng" userId="b1750a80-ba02-487c-ab4c-584b76aab726" providerId="ADAL" clId="{BE01A596-6397-4354-AAFA-B0705BDB4704}" dt="2023-05-19T16:36:55.016" v="1041" actId="21"/>
          <ac:picMkLst>
            <pc:docMk/>
            <pc:sldMk cId="1481474879" sldId="383"/>
            <ac:picMk id="4" creationId="{C1EB4C5F-8760-4B29-2543-8B28C0B7E8C6}"/>
          </ac:picMkLst>
        </pc:picChg>
        <pc:picChg chg="add mod">
          <ac:chgData name="Hồ Thị Hằng" userId="b1750a80-ba02-487c-ab4c-584b76aab726" providerId="ADAL" clId="{BE01A596-6397-4354-AAFA-B0705BDB4704}" dt="2023-05-19T16:37:01.889" v="1042" actId="1076"/>
          <ac:picMkLst>
            <pc:docMk/>
            <pc:sldMk cId="1481474879" sldId="383"/>
            <ac:picMk id="5" creationId="{89CED70E-5136-0BE8-FDDE-25F4ED95AA8B}"/>
          </ac:picMkLst>
        </pc:picChg>
      </pc:sldChg>
      <pc:sldChg chg="addSp delSp modSp add mod">
        <pc:chgData name="Hồ Thị Hằng" userId="b1750a80-ba02-487c-ab4c-584b76aab726" providerId="ADAL" clId="{BE01A596-6397-4354-AAFA-B0705BDB4704}" dt="2023-05-19T16:40:04.745" v="1142" actId="20577"/>
        <pc:sldMkLst>
          <pc:docMk/>
          <pc:sldMk cId="2649592521" sldId="384"/>
        </pc:sldMkLst>
        <pc:spChg chg="mod">
          <ac:chgData name="Hồ Thị Hằng" userId="b1750a80-ba02-487c-ab4c-584b76aab726" providerId="ADAL" clId="{BE01A596-6397-4354-AAFA-B0705BDB4704}" dt="2023-05-19T16:40:04.745" v="1142" actId="20577"/>
          <ac:spMkLst>
            <pc:docMk/>
            <pc:sldMk cId="2649592521" sldId="384"/>
            <ac:spMk id="2281" creationId="{00000000-0000-0000-0000-000000000000}"/>
          </ac:spMkLst>
        </pc:spChg>
        <pc:picChg chg="add mod">
          <ac:chgData name="Hồ Thị Hằng" userId="b1750a80-ba02-487c-ab4c-584b76aab726" providerId="ADAL" clId="{BE01A596-6397-4354-AAFA-B0705BDB4704}" dt="2023-05-19T16:39:40.748" v="1125" actId="1076"/>
          <ac:picMkLst>
            <pc:docMk/>
            <pc:sldMk cId="2649592521" sldId="384"/>
            <ac:picMk id="3" creationId="{402AD035-7393-7899-C9DF-5841F2D7953A}"/>
          </ac:picMkLst>
        </pc:picChg>
        <pc:picChg chg="del">
          <ac:chgData name="Hồ Thị Hằng" userId="b1750a80-ba02-487c-ab4c-584b76aab726" providerId="ADAL" clId="{BE01A596-6397-4354-AAFA-B0705BDB4704}" dt="2023-05-19T16:39:33.140" v="1124" actId="21"/>
          <ac:picMkLst>
            <pc:docMk/>
            <pc:sldMk cId="2649592521" sldId="384"/>
            <ac:picMk id="5" creationId="{89CED70E-5136-0BE8-FDDE-25F4ED95AA8B}"/>
          </ac:picMkLst>
        </pc:picChg>
      </pc:sldChg>
      <pc:sldChg chg="addSp delSp modSp add mod">
        <pc:chgData name="Hồ Thị Hằng" userId="b1750a80-ba02-487c-ab4c-584b76aab726" providerId="ADAL" clId="{BE01A596-6397-4354-AAFA-B0705BDB4704}" dt="2023-05-19T16:43:28.163" v="1171" actId="20577"/>
        <pc:sldMkLst>
          <pc:docMk/>
          <pc:sldMk cId="107689231" sldId="385"/>
        </pc:sldMkLst>
        <pc:spChg chg="mod">
          <ac:chgData name="Hồ Thị Hằng" userId="b1750a80-ba02-487c-ab4c-584b76aab726" providerId="ADAL" clId="{BE01A596-6397-4354-AAFA-B0705BDB4704}" dt="2023-05-19T16:43:28.163" v="1171" actId="20577"/>
          <ac:spMkLst>
            <pc:docMk/>
            <pc:sldMk cId="107689231" sldId="385"/>
            <ac:spMk id="2281" creationId="{00000000-0000-0000-0000-000000000000}"/>
          </ac:spMkLst>
        </pc:spChg>
        <pc:picChg chg="del">
          <ac:chgData name="Hồ Thị Hằng" userId="b1750a80-ba02-487c-ab4c-584b76aab726" providerId="ADAL" clId="{BE01A596-6397-4354-AAFA-B0705BDB4704}" dt="2023-05-19T16:42:14.993" v="1155" actId="21"/>
          <ac:picMkLst>
            <pc:docMk/>
            <pc:sldMk cId="107689231" sldId="385"/>
            <ac:picMk id="3" creationId="{402AD035-7393-7899-C9DF-5841F2D7953A}"/>
          </ac:picMkLst>
        </pc:picChg>
        <pc:picChg chg="add del mod">
          <ac:chgData name="Hồ Thị Hằng" userId="b1750a80-ba02-487c-ab4c-584b76aab726" providerId="ADAL" clId="{BE01A596-6397-4354-AAFA-B0705BDB4704}" dt="2023-05-19T16:41:52.063" v="1147" actId="21"/>
          <ac:picMkLst>
            <pc:docMk/>
            <pc:sldMk cId="107689231" sldId="385"/>
            <ac:picMk id="4" creationId="{85F0F649-B156-A8EE-5DD3-6B7E4B4470E4}"/>
          </ac:picMkLst>
        </pc:picChg>
        <pc:picChg chg="add mod">
          <ac:chgData name="Hồ Thị Hằng" userId="b1750a80-ba02-487c-ab4c-584b76aab726" providerId="ADAL" clId="{BE01A596-6397-4354-AAFA-B0705BDB4704}" dt="2023-05-19T16:42:24.656" v="1156" actId="1076"/>
          <ac:picMkLst>
            <pc:docMk/>
            <pc:sldMk cId="107689231" sldId="385"/>
            <ac:picMk id="6" creationId="{244C88CE-67B9-21DF-C811-D1E23816BAE6}"/>
          </ac:picMkLst>
        </pc:picChg>
      </pc:sldChg>
      <pc:sldChg chg="addSp delSp modSp add mod">
        <pc:chgData name="Hồ Thị Hằng" userId="b1750a80-ba02-487c-ab4c-584b76aab726" providerId="ADAL" clId="{BE01A596-6397-4354-AAFA-B0705BDB4704}" dt="2023-05-19T16:44:47.006" v="1197" actId="20577"/>
        <pc:sldMkLst>
          <pc:docMk/>
          <pc:sldMk cId="1516459718" sldId="386"/>
        </pc:sldMkLst>
        <pc:spChg chg="mod">
          <ac:chgData name="Hồ Thị Hằng" userId="b1750a80-ba02-487c-ab4c-584b76aab726" providerId="ADAL" clId="{BE01A596-6397-4354-AAFA-B0705BDB4704}" dt="2023-05-19T16:44:47.006" v="1197" actId="20577"/>
          <ac:spMkLst>
            <pc:docMk/>
            <pc:sldMk cId="1516459718" sldId="386"/>
            <ac:spMk id="2281" creationId="{00000000-0000-0000-0000-000000000000}"/>
          </ac:spMkLst>
        </pc:spChg>
        <pc:picChg chg="add mod">
          <ac:chgData name="Hồ Thị Hằng" userId="b1750a80-ba02-487c-ab4c-584b76aab726" providerId="ADAL" clId="{BE01A596-6397-4354-AAFA-B0705BDB4704}" dt="2023-05-19T16:43:46.869" v="1180" actId="1076"/>
          <ac:picMkLst>
            <pc:docMk/>
            <pc:sldMk cId="1516459718" sldId="386"/>
            <ac:picMk id="3" creationId="{82AC08C1-D4D0-446E-D7FF-1FA95DC0371C}"/>
          </ac:picMkLst>
        </pc:picChg>
        <pc:picChg chg="del mod">
          <ac:chgData name="Hồ Thị Hằng" userId="b1750a80-ba02-487c-ab4c-584b76aab726" providerId="ADAL" clId="{BE01A596-6397-4354-AAFA-B0705BDB4704}" dt="2023-05-19T16:43:38.335" v="1177" actId="21"/>
          <ac:picMkLst>
            <pc:docMk/>
            <pc:sldMk cId="1516459718" sldId="386"/>
            <ac:picMk id="6" creationId="{244C88CE-67B9-21DF-C811-D1E23816BAE6}"/>
          </ac:picMkLst>
        </pc:picChg>
      </pc:sldChg>
      <pc:sldChg chg="addSp delSp modSp add mod">
        <pc:chgData name="Hồ Thị Hằng" userId="b1750a80-ba02-487c-ab4c-584b76aab726" providerId="ADAL" clId="{BE01A596-6397-4354-AAFA-B0705BDB4704}" dt="2023-05-19T16:45:00.340" v="1210" actId="20577"/>
        <pc:sldMkLst>
          <pc:docMk/>
          <pc:sldMk cId="4158318676" sldId="387"/>
        </pc:sldMkLst>
        <pc:spChg chg="mod">
          <ac:chgData name="Hồ Thị Hằng" userId="b1750a80-ba02-487c-ab4c-584b76aab726" providerId="ADAL" clId="{BE01A596-6397-4354-AAFA-B0705BDB4704}" dt="2023-05-19T16:45:00.340" v="1210" actId="20577"/>
          <ac:spMkLst>
            <pc:docMk/>
            <pc:sldMk cId="4158318676" sldId="387"/>
            <ac:spMk id="2281" creationId="{00000000-0000-0000-0000-000000000000}"/>
          </ac:spMkLst>
        </pc:spChg>
        <pc:picChg chg="del">
          <ac:chgData name="Hồ Thị Hằng" userId="b1750a80-ba02-487c-ab4c-584b76aab726" providerId="ADAL" clId="{BE01A596-6397-4354-AAFA-B0705BDB4704}" dt="2023-05-19T16:44:37.389" v="1189" actId="21"/>
          <ac:picMkLst>
            <pc:docMk/>
            <pc:sldMk cId="4158318676" sldId="387"/>
            <ac:picMk id="3" creationId="{82AC08C1-D4D0-446E-D7FF-1FA95DC0371C}"/>
          </ac:picMkLst>
        </pc:picChg>
        <pc:picChg chg="add mod">
          <ac:chgData name="Hồ Thị Hằng" userId="b1750a80-ba02-487c-ab4c-584b76aab726" providerId="ADAL" clId="{BE01A596-6397-4354-AAFA-B0705BDB4704}" dt="2023-05-19T16:44:40.652" v="1190" actId="1076"/>
          <ac:picMkLst>
            <pc:docMk/>
            <pc:sldMk cId="4158318676" sldId="387"/>
            <ac:picMk id="4" creationId="{D45E0DA7-9FF4-783D-F594-CF6AACFCEB97}"/>
          </ac:picMkLst>
        </pc:picChg>
      </pc:sldChg>
      <pc:sldChg chg="add del">
        <pc:chgData name="Hồ Thị Hằng" userId="b1750a80-ba02-487c-ab4c-584b76aab726" providerId="ADAL" clId="{BE01A596-6397-4354-AAFA-B0705BDB4704}" dt="2023-05-19T16:52:23.204" v="1294" actId="2696"/>
        <pc:sldMkLst>
          <pc:docMk/>
          <pc:sldMk cId="1739375061" sldId="388"/>
        </pc:sldMkLst>
      </pc:sldChg>
      <pc:sldChg chg="addSp delSp modSp add mod">
        <pc:chgData name="Hồ Thị Hằng" userId="b1750a80-ba02-487c-ab4c-584b76aab726" providerId="ADAL" clId="{BE01A596-6397-4354-AAFA-B0705BDB4704}" dt="2023-05-19T16:47:24.013" v="1243" actId="20577"/>
        <pc:sldMkLst>
          <pc:docMk/>
          <pc:sldMk cId="282055268" sldId="389"/>
        </pc:sldMkLst>
        <pc:spChg chg="mod">
          <ac:chgData name="Hồ Thị Hằng" userId="b1750a80-ba02-487c-ab4c-584b76aab726" providerId="ADAL" clId="{BE01A596-6397-4354-AAFA-B0705BDB4704}" dt="2023-05-19T16:47:24.013" v="1243" actId="20577"/>
          <ac:spMkLst>
            <pc:docMk/>
            <pc:sldMk cId="282055268" sldId="389"/>
            <ac:spMk id="2281" creationId="{00000000-0000-0000-0000-000000000000}"/>
          </ac:spMkLst>
        </pc:spChg>
        <pc:picChg chg="add mod">
          <ac:chgData name="Hồ Thị Hằng" userId="b1750a80-ba02-487c-ab4c-584b76aab726" providerId="ADAL" clId="{BE01A596-6397-4354-AAFA-B0705BDB4704}" dt="2023-05-19T16:47:02.035" v="1221" actId="1076"/>
          <ac:picMkLst>
            <pc:docMk/>
            <pc:sldMk cId="282055268" sldId="389"/>
            <ac:picMk id="3" creationId="{DC4A5EAC-3897-C983-9A1F-40446FC21355}"/>
          </ac:picMkLst>
        </pc:picChg>
        <pc:picChg chg="del">
          <ac:chgData name="Hồ Thị Hằng" userId="b1750a80-ba02-487c-ab4c-584b76aab726" providerId="ADAL" clId="{BE01A596-6397-4354-AAFA-B0705BDB4704}" dt="2023-05-19T16:46:53.848" v="1220" actId="21"/>
          <ac:picMkLst>
            <pc:docMk/>
            <pc:sldMk cId="282055268" sldId="389"/>
            <ac:picMk id="4" creationId="{D45E0DA7-9FF4-783D-F594-CF6AACFCEB97}"/>
          </ac:picMkLst>
        </pc:picChg>
      </pc:sldChg>
      <pc:sldMasterChg chg="delSldLayout">
        <pc:chgData name="Hồ Thị Hằng" userId="b1750a80-ba02-487c-ab4c-584b76aab726" providerId="ADAL" clId="{BE01A596-6397-4354-AAFA-B0705BDB4704}" dt="2023-05-19T15:48:22.565" v="650" actId="2696"/>
        <pc:sldMasterMkLst>
          <pc:docMk/>
          <pc:sldMasterMk cId="0" sldId="2147483680"/>
        </pc:sldMasterMkLst>
        <pc:sldLayoutChg chg="del">
          <pc:chgData name="Hồ Thị Hằng" userId="b1750a80-ba02-487c-ab4c-584b76aab726" providerId="ADAL" clId="{BE01A596-6397-4354-AAFA-B0705BDB4704}" dt="2023-05-19T15:48:17.870" v="646" actId="2696"/>
          <pc:sldLayoutMkLst>
            <pc:docMk/>
            <pc:sldMasterMk cId="0" sldId="2147483680"/>
            <pc:sldLayoutMk cId="0" sldId="2147483649"/>
          </pc:sldLayoutMkLst>
        </pc:sldLayoutChg>
        <pc:sldLayoutChg chg="del">
          <pc:chgData name="Hồ Thị Hằng" userId="b1750a80-ba02-487c-ab4c-584b76aab726" providerId="ADAL" clId="{BE01A596-6397-4354-AAFA-B0705BDB4704}" dt="2023-05-19T15:48:20.747" v="649" actId="2696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Hồ Thị Hằng" userId="b1750a80-ba02-487c-ab4c-584b76aab726" providerId="ADAL" clId="{BE01A596-6397-4354-AAFA-B0705BDB4704}" dt="2023-05-19T15:48:22.565" v="650" actId="2696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Hồ Thị Hằng" userId="b1750a80-ba02-487c-ab4c-584b76aab726" providerId="ADAL" clId="{BE01A596-6397-4354-AAFA-B0705BDB4704}" dt="2023-05-19T14:34:30.864" v="153" actId="2696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Hồ Thị Hằng" userId="b1750a80-ba02-487c-ab4c-584b76aab726" providerId="ADAL" clId="{BE01A596-6397-4354-AAFA-B0705BDB4704}" dt="2023-05-19T15:48:14.281" v="644" actId="2696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Hồ Thị Hằng" userId="b1750a80-ba02-487c-ab4c-584b76aab726" providerId="ADAL" clId="{BE01A596-6397-4354-AAFA-B0705BDB4704}" dt="2023-05-19T15:48:19.056" v="647" actId="2696"/>
          <pc:sldLayoutMkLst>
            <pc:docMk/>
            <pc:sldMasterMk cId="0" sldId="2147483680"/>
            <pc:sldLayoutMk cId="89920587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3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97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56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03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66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42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9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9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01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9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7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9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80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9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0" name="Google Shape;10;p2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73" name="Google Shape;73;p2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"/>
          <p:cNvSpPr txBox="1">
            <a:spLocks noGrp="1"/>
          </p:cNvSpPr>
          <p:nvPr>
            <p:ph type="ctrTitle"/>
          </p:nvPr>
        </p:nvSpPr>
        <p:spPr>
          <a:xfrm>
            <a:off x="1920100" y="1584325"/>
            <a:ext cx="5304000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subTitle" idx="1"/>
          </p:nvPr>
        </p:nvSpPr>
        <p:spPr>
          <a:xfrm>
            <a:off x="1920025" y="3432600"/>
            <a:ext cx="5304000" cy="3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152091" y="2131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152091" y="47090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dk2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18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038" name="Google Shape;1038;p18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18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1101" name="Google Shape;1101;p18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18"/>
          <p:cNvSpPr txBox="1">
            <a:spLocks noGrp="1"/>
          </p:cNvSpPr>
          <p:nvPr>
            <p:ph type="subTitle" idx="1"/>
          </p:nvPr>
        </p:nvSpPr>
        <p:spPr>
          <a:xfrm>
            <a:off x="4923076" y="2980825"/>
            <a:ext cx="2640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18"/>
          <p:cNvSpPr txBox="1">
            <a:spLocks noGrp="1"/>
          </p:cNvSpPr>
          <p:nvPr>
            <p:ph type="subTitle" idx="2"/>
          </p:nvPr>
        </p:nvSpPr>
        <p:spPr>
          <a:xfrm>
            <a:off x="1580900" y="2980825"/>
            <a:ext cx="2640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18"/>
          <p:cNvSpPr txBox="1">
            <a:spLocks noGrp="1"/>
          </p:cNvSpPr>
          <p:nvPr>
            <p:ph type="subTitle" idx="3"/>
          </p:nvPr>
        </p:nvSpPr>
        <p:spPr>
          <a:xfrm>
            <a:off x="1580905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0" name="Google Shape;1110;p18"/>
          <p:cNvSpPr txBox="1">
            <a:spLocks noGrp="1"/>
          </p:cNvSpPr>
          <p:nvPr>
            <p:ph type="subTitle" idx="4"/>
          </p:nvPr>
        </p:nvSpPr>
        <p:spPr>
          <a:xfrm>
            <a:off x="4923082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1" name="Google Shape;1111;p18"/>
          <p:cNvSpPr/>
          <p:nvPr/>
        </p:nvSpPr>
        <p:spPr>
          <a:xfrm>
            <a:off x="8430766" y="3527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30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947" name="Google Shape;1947;p30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0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0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0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2010" name="Google Shape;2010;p30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31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2017" name="Google Shape;2017;p31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1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1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1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1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1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1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1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1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1"/>
          <p:cNvGrpSpPr/>
          <p:nvPr/>
        </p:nvGrpSpPr>
        <p:grpSpPr>
          <a:xfrm>
            <a:off x="173287" y="130863"/>
            <a:ext cx="8797256" cy="4881744"/>
            <a:chOff x="916986" y="2500875"/>
            <a:chExt cx="2280618" cy="1217119"/>
          </a:xfrm>
        </p:grpSpPr>
        <p:sp>
          <p:nvSpPr>
            <p:cNvPr id="2080" name="Google Shape;2080;p31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1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1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arela Round"/>
              <a:buNone/>
              <a:defRPr sz="35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4" r:id="rId3"/>
    <p:sldLayoutId id="2147483676" r:id="rId4"/>
    <p:sldLayoutId id="214748367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5"/>
          <p:cNvSpPr txBox="1">
            <a:spLocks noGrp="1"/>
          </p:cNvSpPr>
          <p:nvPr>
            <p:ph type="ctrTitle"/>
          </p:nvPr>
        </p:nvSpPr>
        <p:spPr>
          <a:xfrm>
            <a:off x="1348282" y="1493720"/>
            <a:ext cx="6066392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500">
                <a:solidFill>
                  <a:schemeClr val="accent1"/>
                </a:solidFill>
              </a:rPr>
              <a:t> </a:t>
            </a:r>
            <a:r>
              <a:rPr lang="en-US" sz="5500">
                <a:solidFill>
                  <a:schemeClr val="accent1"/>
                </a:solidFill>
              </a:rPr>
              <a:t>UI Mobile App</a:t>
            </a:r>
            <a:br>
              <a:rPr lang="en-US" sz="5500">
                <a:solidFill>
                  <a:schemeClr val="accent1"/>
                </a:solidFill>
              </a:rPr>
            </a:br>
            <a:r>
              <a:rPr lang="en-US" sz="3000">
                <a:highlight>
                  <a:schemeClr val="dk2"/>
                </a:highlight>
              </a:rPr>
              <a:t>Restaurant GoFood </a:t>
            </a:r>
            <a:endParaRPr sz="3000">
              <a:highlight>
                <a:schemeClr val="dk2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96" name="Google Shape;2096;p35"/>
          <p:cNvSpPr txBox="1">
            <a:spLocks noGrp="1"/>
          </p:cNvSpPr>
          <p:nvPr>
            <p:ph type="subTitle" idx="1"/>
          </p:nvPr>
        </p:nvSpPr>
        <p:spPr>
          <a:xfrm>
            <a:off x="1920025" y="3432600"/>
            <a:ext cx="53040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Make by: Hồ Thị Hằng</a:t>
            </a:r>
            <a:endParaRPr/>
          </a:p>
        </p:txBody>
      </p:sp>
      <p:grpSp>
        <p:nvGrpSpPr>
          <p:cNvPr id="2097" name="Google Shape;2097;p35"/>
          <p:cNvGrpSpPr/>
          <p:nvPr/>
        </p:nvGrpSpPr>
        <p:grpSpPr>
          <a:xfrm flipH="1">
            <a:off x="7593621" y="1973547"/>
            <a:ext cx="1468014" cy="1968452"/>
            <a:chOff x="1400935" y="1333409"/>
            <a:chExt cx="760984" cy="1020399"/>
          </a:xfrm>
        </p:grpSpPr>
        <p:sp>
          <p:nvSpPr>
            <p:cNvPr id="2098" name="Google Shape;2098;p35"/>
            <p:cNvSpPr/>
            <p:nvPr/>
          </p:nvSpPr>
          <p:spPr>
            <a:xfrm>
              <a:off x="1400935" y="1333409"/>
              <a:ext cx="760984" cy="1005685"/>
            </a:xfrm>
            <a:custGeom>
              <a:avLst/>
              <a:gdLst/>
              <a:ahLst/>
              <a:cxnLst/>
              <a:rect l="l" t="t" r="r" b="b"/>
              <a:pathLst>
                <a:path w="14268" h="18856" extrusionOk="0">
                  <a:moveTo>
                    <a:pt x="14054" y="0"/>
                  </a:moveTo>
                  <a:cubicBezTo>
                    <a:pt x="14038" y="0"/>
                    <a:pt x="14023" y="2"/>
                    <a:pt x="14009" y="5"/>
                  </a:cubicBezTo>
                  <a:cubicBezTo>
                    <a:pt x="13998" y="7"/>
                    <a:pt x="13986" y="9"/>
                    <a:pt x="13975" y="14"/>
                  </a:cubicBezTo>
                  <a:cubicBezTo>
                    <a:pt x="13421" y="273"/>
                    <a:pt x="12939" y="429"/>
                    <a:pt x="12386" y="686"/>
                  </a:cubicBezTo>
                  <a:cubicBezTo>
                    <a:pt x="12370" y="693"/>
                    <a:pt x="12354" y="700"/>
                    <a:pt x="12338" y="709"/>
                  </a:cubicBezTo>
                  <a:cubicBezTo>
                    <a:pt x="12224" y="757"/>
                    <a:pt x="12111" y="805"/>
                    <a:pt x="12001" y="860"/>
                  </a:cubicBezTo>
                  <a:cubicBezTo>
                    <a:pt x="11909" y="906"/>
                    <a:pt x="11819" y="962"/>
                    <a:pt x="11744" y="1035"/>
                  </a:cubicBezTo>
                  <a:cubicBezTo>
                    <a:pt x="11723" y="1056"/>
                    <a:pt x="11703" y="1079"/>
                    <a:pt x="11684" y="1104"/>
                  </a:cubicBezTo>
                  <a:cubicBezTo>
                    <a:pt x="11684" y="1104"/>
                    <a:pt x="11684" y="1102"/>
                    <a:pt x="11684" y="1102"/>
                  </a:cubicBezTo>
                  <a:lnTo>
                    <a:pt x="10759" y="2371"/>
                  </a:lnTo>
                  <a:cubicBezTo>
                    <a:pt x="8436" y="5485"/>
                    <a:pt x="4036" y="11421"/>
                    <a:pt x="2841" y="13062"/>
                  </a:cubicBezTo>
                  <a:cubicBezTo>
                    <a:pt x="2629" y="13355"/>
                    <a:pt x="2311" y="13784"/>
                    <a:pt x="1994" y="14214"/>
                  </a:cubicBezTo>
                  <a:cubicBezTo>
                    <a:pt x="1891" y="14351"/>
                    <a:pt x="1790" y="14489"/>
                    <a:pt x="1691" y="14622"/>
                  </a:cubicBezTo>
                  <a:cubicBezTo>
                    <a:pt x="1613" y="14730"/>
                    <a:pt x="1535" y="14834"/>
                    <a:pt x="1461" y="14934"/>
                  </a:cubicBezTo>
                  <a:cubicBezTo>
                    <a:pt x="1401" y="15017"/>
                    <a:pt x="1342" y="15097"/>
                    <a:pt x="1287" y="15171"/>
                  </a:cubicBezTo>
                  <a:cubicBezTo>
                    <a:pt x="1255" y="15214"/>
                    <a:pt x="1225" y="15254"/>
                    <a:pt x="1197" y="15293"/>
                  </a:cubicBezTo>
                  <a:lnTo>
                    <a:pt x="977" y="15596"/>
                  </a:lnTo>
                  <a:cubicBezTo>
                    <a:pt x="958" y="15623"/>
                    <a:pt x="938" y="15648"/>
                    <a:pt x="919" y="15674"/>
                  </a:cubicBezTo>
                  <a:cubicBezTo>
                    <a:pt x="291" y="16536"/>
                    <a:pt x="1" y="17076"/>
                    <a:pt x="63" y="17512"/>
                  </a:cubicBezTo>
                  <a:cubicBezTo>
                    <a:pt x="107" y="17808"/>
                    <a:pt x="311" y="18056"/>
                    <a:pt x="683" y="18327"/>
                  </a:cubicBezTo>
                  <a:cubicBezTo>
                    <a:pt x="725" y="18357"/>
                    <a:pt x="766" y="18387"/>
                    <a:pt x="809" y="18414"/>
                  </a:cubicBezTo>
                  <a:cubicBezTo>
                    <a:pt x="846" y="18444"/>
                    <a:pt x="887" y="18474"/>
                    <a:pt x="929" y="18506"/>
                  </a:cubicBezTo>
                  <a:cubicBezTo>
                    <a:pt x="1115" y="18641"/>
                    <a:pt x="1282" y="18738"/>
                    <a:pt x="1441" y="18795"/>
                  </a:cubicBezTo>
                  <a:cubicBezTo>
                    <a:pt x="1552" y="18835"/>
                    <a:pt x="1659" y="18856"/>
                    <a:pt x="1764" y="18856"/>
                  </a:cubicBezTo>
                  <a:cubicBezTo>
                    <a:pt x="1808" y="18856"/>
                    <a:pt x="1852" y="18852"/>
                    <a:pt x="1895" y="18845"/>
                  </a:cubicBezTo>
                  <a:cubicBezTo>
                    <a:pt x="2326" y="18772"/>
                    <a:pt x="2746" y="18336"/>
                    <a:pt x="3364" y="17489"/>
                  </a:cubicBezTo>
                  <a:cubicBezTo>
                    <a:pt x="3387" y="17455"/>
                    <a:pt x="3412" y="17422"/>
                    <a:pt x="3437" y="17386"/>
                  </a:cubicBezTo>
                  <a:cubicBezTo>
                    <a:pt x="3469" y="17342"/>
                    <a:pt x="3508" y="17290"/>
                    <a:pt x="3550" y="17232"/>
                  </a:cubicBezTo>
                  <a:cubicBezTo>
                    <a:pt x="3582" y="17189"/>
                    <a:pt x="3614" y="17143"/>
                    <a:pt x="3651" y="17094"/>
                  </a:cubicBezTo>
                  <a:cubicBezTo>
                    <a:pt x="3731" y="16982"/>
                    <a:pt x="3821" y="16858"/>
                    <a:pt x="3919" y="16722"/>
                  </a:cubicBezTo>
                  <a:cubicBezTo>
                    <a:pt x="3990" y="16624"/>
                    <a:pt x="4062" y="16520"/>
                    <a:pt x="4138" y="16413"/>
                  </a:cubicBezTo>
                  <a:cubicBezTo>
                    <a:pt x="4234" y="16282"/>
                    <a:pt x="4332" y="16146"/>
                    <a:pt x="4429" y="16009"/>
                  </a:cubicBezTo>
                  <a:cubicBezTo>
                    <a:pt x="4744" y="15570"/>
                    <a:pt x="5060" y="15129"/>
                    <a:pt x="5274" y="14834"/>
                  </a:cubicBezTo>
                  <a:cubicBezTo>
                    <a:pt x="6469" y="13192"/>
                    <a:pt x="10764" y="7181"/>
                    <a:pt x="13011" y="4010"/>
                  </a:cubicBezTo>
                  <a:lnTo>
                    <a:pt x="13935" y="2742"/>
                  </a:lnTo>
                  <a:lnTo>
                    <a:pt x="13933" y="2742"/>
                  </a:lnTo>
                  <a:cubicBezTo>
                    <a:pt x="14011" y="2630"/>
                    <a:pt x="14048" y="2497"/>
                    <a:pt x="14069" y="2364"/>
                  </a:cubicBezTo>
                  <a:cubicBezTo>
                    <a:pt x="14089" y="2242"/>
                    <a:pt x="14098" y="2120"/>
                    <a:pt x="14110" y="1997"/>
                  </a:cubicBezTo>
                  <a:cubicBezTo>
                    <a:pt x="14112" y="1980"/>
                    <a:pt x="14114" y="1964"/>
                    <a:pt x="14115" y="1946"/>
                  </a:cubicBezTo>
                  <a:cubicBezTo>
                    <a:pt x="14191" y="1338"/>
                    <a:pt x="14191" y="833"/>
                    <a:pt x="14266" y="227"/>
                  </a:cubicBezTo>
                  <a:cubicBezTo>
                    <a:pt x="14268" y="216"/>
                    <a:pt x="14266" y="206"/>
                    <a:pt x="14266" y="197"/>
                  </a:cubicBezTo>
                  <a:cubicBezTo>
                    <a:pt x="14262" y="142"/>
                    <a:pt x="14236" y="87"/>
                    <a:pt x="14177" y="43"/>
                  </a:cubicBezTo>
                  <a:cubicBezTo>
                    <a:pt x="14136" y="13"/>
                    <a:pt x="14094" y="0"/>
                    <a:pt x="1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1429576" y="1335169"/>
              <a:ext cx="728876" cy="987391"/>
            </a:xfrm>
            <a:custGeom>
              <a:avLst/>
              <a:gdLst/>
              <a:ahLst/>
              <a:cxnLst/>
              <a:rect l="l" t="t" r="r" b="b"/>
              <a:pathLst>
                <a:path w="13666" h="18513" extrusionOk="0">
                  <a:moveTo>
                    <a:pt x="13612" y="1"/>
                  </a:moveTo>
                  <a:cubicBezTo>
                    <a:pt x="13592" y="1"/>
                    <a:pt x="13569" y="11"/>
                    <a:pt x="13545" y="27"/>
                  </a:cubicBezTo>
                  <a:cubicBezTo>
                    <a:pt x="13538" y="31"/>
                    <a:pt x="13530" y="35"/>
                    <a:pt x="13522" y="43"/>
                  </a:cubicBezTo>
                  <a:cubicBezTo>
                    <a:pt x="13107" y="401"/>
                    <a:pt x="12763" y="658"/>
                    <a:pt x="12348" y="1016"/>
                  </a:cubicBezTo>
                  <a:cubicBezTo>
                    <a:pt x="12336" y="1027"/>
                    <a:pt x="12324" y="1038"/>
                    <a:pt x="12311" y="1048"/>
                  </a:cubicBezTo>
                  <a:cubicBezTo>
                    <a:pt x="12228" y="1117"/>
                    <a:pt x="12145" y="1186"/>
                    <a:pt x="12061" y="1261"/>
                  </a:cubicBezTo>
                  <a:cubicBezTo>
                    <a:pt x="11969" y="1342"/>
                    <a:pt x="11877" y="1434"/>
                    <a:pt x="11796" y="1544"/>
                  </a:cubicBezTo>
                  <a:cubicBezTo>
                    <a:pt x="11796" y="1544"/>
                    <a:pt x="11796" y="1544"/>
                    <a:pt x="11796" y="1543"/>
                  </a:cubicBezTo>
                  <a:lnTo>
                    <a:pt x="10872" y="2811"/>
                  </a:lnTo>
                  <a:cubicBezTo>
                    <a:pt x="8570" y="5943"/>
                    <a:pt x="4202" y="11899"/>
                    <a:pt x="3006" y="13541"/>
                  </a:cubicBezTo>
                  <a:cubicBezTo>
                    <a:pt x="2671" y="14002"/>
                    <a:pt x="2081" y="14807"/>
                    <a:pt x="1634" y="15416"/>
                  </a:cubicBezTo>
                  <a:cubicBezTo>
                    <a:pt x="1572" y="15500"/>
                    <a:pt x="1514" y="15579"/>
                    <a:pt x="1459" y="15656"/>
                  </a:cubicBezTo>
                  <a:cubicBezTo>
                    <a:pt x="1424" y="15705"/>
                    <a:pt x="1388" y="15753"/>
                    <a:pt x="1356" y="15797"/>
                  </a:cubicBezTo>
                  <a:cubicBezTo>
                    <a:pt x="1323" y="15843"/>
                    <a:pt x="1292" y="15884"/>
                    <a:pt x="1264" y="15925"/>
                  </a:cubicBezTo>
                  <a:cubicBezTo>
                    <a:pt x="1220" y="15983"/>
                    <a:pt x="1183" y="16037"/>
                    <a:pt x="1151" y="16081"/>
                  </a:cubicBezTo>
                  <a:cubicBezTo>
                    <a:pt x="484" y="16990"/>
                    <a:pt x="139" y="17522"/>
                    <a:pt x="55" y="17864"/>
                  </a:cubicBezTo>
                  <a:cubicBezTo>
                    <a:pt x="1" y="18089"/>
                    <a:pt x="59" y="18232"/>
                    <a:pt x="217" y="18346"/>
                  </a:cubicBezTo>
                  <a:cubicBezTo>
                    <a:pt x="234" y="18360"/>
                    <a:pt x="252" y="18370"/>
                    <a:pt x="270" y="18381"/>
                  </a:cubicBezTo>
                  <a:cubicBezTo>
                    <a:pt x="286" y="18395"/>
                    <a:pt x="304" y="18408"/>
                    <a:pt x="321" y="18422"/>
                  </a:cubicBezTo>
                  <a:cubicBezTo>
                    <a:pt x="402" y="18481"/>
                    <a:pt x="483" y="18512"/>
                    <a:pt x="569" y="18512"/>
                  </a:cubicBezTo>
                  <a:cubicBezTo>
                    <a:pt x="649" y="18512"/>
                    <a:pt x="734" y="18485"/>
                    <a:pt x="830" y="18427"/>
                  </a:cubicBezTo>
                  <a:cubicBezTo>
                    <a:pt x="1129" y="18243"/>
                    <a:pt x="1528" y="17750"/>
                    <a:pt x="2189" y="16838"/>
                  </a:cubicBezTo>
                  <a:cubicBezTo>
                    <a:pt x="2221" y="16793"/>
                    <a:pt x="2260" y="16740"/>
                    <a:pt x="2302" y="16682"/>
                  </a:cubicBezTo>
                  <a:cubicBezTo>
                    <a:pt x="2403" y="16543"/>
                    <a:pt x="2531" y="16368"/>
                    <a:pt x="2671" y="16173"/>
                  </a:cubicBezTo>
                  <a:cubicBezTo>
                    <a:pt x="3116" y="15560"/>
                    <a:pt x="3699" y="14750"/>
                    <a:pt x="4036" y="14289"/>
                  </a:cubicBezTo>
                  <a:cubicBezTo>
                    <a:pt x="5230" y="12647"/>
                    <a:pt x="9554" y="6659"/>
                    <a:pt x="11824" y="3504"/>
                  </a:cubicBezTo>
                  <a:lnTo>
                    <a:pt x="12747" y="2235"/>
                  </a:lnTo>
                  <a:cubicBezTo>
                    <a:pt x="12827" y="2126"/>
                    <a:pt x="12885" y="2009"/>
                    <a:pt x="12935" y="1895"/>
                  </a:cubicBezTo>
                  <a:cubicBezTo>
                    <a:pt x="12979" y="1794"/>
                    <a:pt x="13020" y="1693"/>
                    <a:pt x="13061" y="1592"/>
                  </a:cubicBezTo>
                  <a:cubicBezTo>
                    <a:pt x="13066" y="1578"/>
                    <a:pt x="13073" y="1564"/>
                    <a:pt x="13079" y="1550"/>
                  </a:cubicBezTo>
                  <a:cubicBezTo>
                    <a:pt x="13293" y="1043"/>
                    <a:pt x="13431" y="639"/>
                    <a:pt x="13646" y="132"/>
                  </a:cubicBezTo>
                  <a:cubicBezTo>
                    <a:pt x="13649" y="123"/>
                    <a:pt x="13651" y="116"/>
                    <a:pt x="13653" y="109"/>
                  </a:cubicBezTo>
                  <a:cubicBezTo>
                    <a:pt x="13665" y="66"/>
                    <a:pt x="13665" y="29"/>
                    <a:pt x="13640" y="10"/>
                  </a:cubicBezTo>
                  <a:cubicBezTo>
                    <a:pt x="13632" y="4"/>
                    <a:pt x="13622" y="1"/>
                    <a:pt x="13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1400935" y="2169375"/>
              <a:ext cx="179472" cy="169712"/>
            </a:xfrm>
            <a:custGeom>
              <a:avLst/>
              <a:gdLst/>
              <a:ahLst/>
              <a:cxnLst/>
              <a:rect l="l" t="t" r="r" b="b"/>
              <a:pathLst>
                <a:path w="3365" h="3182" extrusionOk="0">
                  <a:moveTo>
                    <a:pt x="919" y="0"/>
                  </a:moveTo>
                  <a:cubicBezTo>
                    <a:pt x="291" y="862"/>
                    <a:pt x="1" y="1402"/>
                    <a:pt x="63" y="1838"/>
                  </a:cubicBezTo>
                  <a:cubicBezTo>
                    <a:pt x="107" y="2134"/>
                    <a:pt x="311" y="2382"/>
                    <a:pt x="683" y="2653"/>
                  </a:cubicBezTo>
                  <a:cubicBezTo>
                    <a:pt x="725" y="2683"/>
                    <a:pt x="766" y="2713"/>
                    <a:pt x="809" y="2740"/>
                  </a:cubicBezTo>
                  <a:cubicBezTo>
                    <a:pt x="846" y="2770"/>
                    <a:pt x="887" y="2800"/>
                    <a:pt x="929" y="2832"/>
                  </a:cubicBezTo>
                  <a:cubicBezTo>
                    <a:pt x="1115" y="2967"/>
                    <a:pt x="1282" y="3064"/>
                    <a:pt x="1441" y="3121"/>
                  </a:cubicBezTo>
                  <a:cubicBezTo>
                    <a:pt x="1552" y="3161"/>
                    <a:pt x="1659" y="3182"/>
                    <a:pt x="1764" y="3182"/>
                  </a:cubicBezTo>
                  <a:cubicBezTo>
                    <a:pt x="1808" y="3182"/>
                    <a:pt x="1852" y="3178"/>
                    <a:pt x="1895" y="3171"/>
                  </a:cubicBezTo>
                  <a:cubicBezTo>
                    <a:pt x="2326" y="3098"/>
                    <a:pt x="2746" y="2662"/>
                    <a:pt x="3364" y="1815"/>
                  </a:cubicBezTo>
                  <a:cubicBezTo>
                    <a:pt x="2487" y="1299"/>
                    <a:pt x="1688" y="672"/>
                    <a:pt x="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1449896" y="2091507"/>
              <a:ext cx="187313" cy="174672"/>
            </a:xfrm>
            <a:custGeom>
              <a:avLst/>
              <a:gdLst/>
              <a:ahLst/>
              <a:cxnLst/>
              <a:rect l="l" t="t" r="r" b="b"/>
              <a:pathLst>
                <a:path w="3512" h="3275" extrusionOk="0">
                  <a:moveTo>
                    <a:pt x="1076" y="0"/>
                  </a:moveTo>
                  <a:cubicBezTo>
                    <a:pt x="973" y="137"/>
                    <a:pt x="872" y="275"/>
                    <a:pt x="773" y="408"/>
                  </a:cubicBezTo>
                  <a:cubicBezTo>
                    <a:pt x="693" y="516"/>
                    <a:pt x="617" y="620"/>
                    <a:pt x="543" y="720"/>
                  </a:cubicBezTo>
                  <a:cubicBezTo>
                    <a:pt x="483" y="803"/>
                    <a:pt x="424" y="883"/>
                    <a:pt x="369" y="957"/>
                  </a:cubicBezTo>
                  <a:cubicBezTo>
                    <a:pt x="337" y="1000"/>
                    <a:pt x="307" y="1040"/>
                    <a:pt x="279" y="1079"/>
                  </a:cubicBezTo>
                  <a:lnTo>
                    <a:pt x="59" y="1382"/>
                  </a:lnTo>
                  <a:cubicBezTo>
                    <a:pt x="40" y="1409"/>
                    <a:pt x="20" y="1434"/>
                    <a:pt x="1" y="1460"/>
                  </a:cubicBezTo>
                  <a:cubicBezTo>
                    <a:pt x="770" y="2132"/>
                    <a:pt x="1569" y="2759"/>
                    <a:pt x="2446" y="3275"/>
                  </a:cubicBezTo>
                  <a:cubicBezTo>
                    <a:pt x="2469" y="3241"/>
                    <a:pt x="2494" y="3208"/>
                    <a:pt x="2519" y="3172"/>
                  </a:cubicBezTo>
                  <a:cubicBezTo>
                    <a:pt x="2551" y="3128"/>
                    <a:pt x="2590" y="3076"/>
                    <a:pt x="2632" y="3018"/>
                  </a:cubicBezTo>
                  <a:cubicBezTo>
                    <a:pt x="2664" y="2975"/>
                    <a:pt x="2696" y="2929"/>
                    <a:pt x="2733" y="2880"/>
                  </a:cubicBezTo>
                  <a:cubicBezTo>
                    <a:pt x="2813" y="2770"/>
                    <a:pt x="2903" y="2644"/>
                    <a:pt x="3001" y="2508"/>
                  </a:cubicBezTo>
                  <a:cubicBezTo>
                    <a:pt x="3070" y="2410"/>
                    <a:pt x="3144" y="2306"/>
                    <a:pt x="3220" y="2199"/>
                  </a:cubicBezTo>
                  <a:cubicBezTo>
                    <a:pt x="3316" y="2068"/>
                    <a:pt x="3414" y="1932"/>
                    <a:pt x="3511" y="1795"/>
                  </a:cubicBezTo>
                  <a:cubicBezTo>
                    <a:pt x="2629" y="1308"/>
                    <a:pt x="1835" y="674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1464723" y="2113214"/>
              <a:ext cx="156965" cy="131897"/>
            </a:xfrm>
            <a:custGeom>
              <a:avLst/>
              <a:gdLst/>
              <a:ahLst/>
              <a:cxnLst/>
              <a:rect l="l" t="t" r="r" b="b"/>
              <a:pathLst>
                <a:path w="2943" h="2473" extrusionOk="0">
                  <a:moveTo>
                    <a:pt x="495" y="1"/>
                  </a:moveTo>
                  <a:cubicBezTo>
                    <a:pt x="415" y="109"/>
                    <a:pt x="339" y="213"/>
                    <a:pt x="265" y="313"/>
                  </a:cubicBezTo>
                  <a:cubicBezTo>
                    <a:pt x="205" y="396"/>
                    <a:pt x="146" y="476"/>
                    <a:pt x="91" y="550"/>
                  </a:cubicBezTo>
                  <a:cubicBezTo>
                    <a:pt x="59" y="593"/>
                    <a:pt x="29" y="633"/>
                    <a:pt x="1" y="672"/>
                  </a:cubicBezTo>
                  <a:cubicBezTo>
                    <a:pt x="798" y="1303"/>
                    <a:pt x="1610" y="1915"/>
                    <a:pt x="2455" y="2473"/>
                  </a:cubicBezTo>
                  <a:cubicBezTo>
                    <a:pt x="2535" y="2361"/>
                    <a:pt x="2625" y="2237"/>
                    <a:pt x="2723" y="2101"/>
                  </a:cubicBezTo>
                  <a:cubicBezTo>
                    <a:pt x="2792" y="2003"/>
                    <a:pt x="2866" y="1899"/>
                    <a:pt x="2942" y="1792"/>
                  </a:cubicBezTo>
                  <a:cubicBezTo>
                    <a:pt x="2099" y="1248"/>
                    <a:pt x="1286" y="633"/>
                    <a:pt x="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027403" y="1333409"/>
              <a:ext cx="134511" cy="146991"/>
            </a:xfrm>
            <a:custGeom>
              <a:avLst/>
              <a:gdLst/>
              <a:ahLst/>
              <a:cxnLst/>
              <a:rect l="l" t="t" r="r" b="b"/>
              <a:pathLst>
                <a:path w="2522" h="2756" extrusionOk="0">
                  <a:moveTo>
                    <a:pt x="2308" y="0"/>
                  </a:moveTo>
                  <a:cubicBezTo>
                    <a:pt x="2292" y="0"/>
                    <a:pt x="2277" y="2"/>
                    <a:pt x="2263" y="5"/>
                  </a:cubicBezTo>
                  <a:cubicBezTo>
                    <a:pt x="2252" y="7"/>
                    <a:pt x="2240" y="9"/>
                    <a:pt x="2229" y="14"/>
                  </a:cubicBezTo>
                  <a:cubicBezTo>
                    <a:pt x="2064" y="91"/>
                    <a:pt x="1910" y="154"/>
                    <a:pt x="1761" y="211"/>
                  </a:cubicBezTo>
                  <a:cubicBezTo>
                    <a:pt x="1402" y="348"/>
                    <a:pt x="1030" y="505"/>
                    <a:pt x="640" y="686"/>
                  </a:cubicBezTo>
                  <a:cubicBezTo>
                    <a:pt x="624" y="693"/>
                    <a:pt x="608" y="700"/>
                    <a:pt x="592" y="707"/>
                  </a:cubicBezTo>
                  <a:cubicBezTo>
                    <a:pt x="478" y="757"/>
                    <a:pt x="365" y="805"/>
                    <a:pt x="255" y="860"/>
                  </a:cubicBezTo>
                  <a:cubicBezTo>
                    <a:pt x="163" y="906"/>
                    <a:pt x="73" y="962"/>
                    <a:pt x="0" y="1035"/>
                  </a:cubicBezTo>
                  <a:cubicBezTo>
                    <a:pt x="99" y="1212"/>
                    <a:pt x="200" y="1391"/>
                    <a:pt x="299" y="1568"/>
                  </a:cubicBezTo>
                  <a:cubicBezTo>
                    <a:pt x="346" y="1652"/>
                    <a:pt x="385" y="1749"/>
                    <a:pt x="489" y="1772"/>
                  </a:cubicBezTo>
                  <a:cubicBezTo>
                    <a:pt x="510" y="1777"/>
                    <a:pt x="532" y="1779"/>
                    <a:pt x="554" y="1779"/>
                  </a:cubicBezTo>
                  <a:cubicBezTo>
                    <a:pt x="630" y="1779"/>
                    <a:pt x="712" y="1755"/>
                    <a:pt x="785" y="1746"/>
                  </a:cubicBezTo>
                  <a:cubicBezTo>
                    <a:pt x="888" y="1730"/>
                    <a:pt x="991" y="1719"/>
                    <a:pt x="1095" y="1710"/>
                  </a:cubicBezTo>
                  <a:cubicBezTo>
                    <a:pt x="1118" y="1708"/>
                    <a:pt x="1148" y="1704"/>
                    <a:pt x="1177" y="1704"/>
                  </a:cubicBezTo>
                  <a:cubicBezTo>
                    <a:pt x="1204" y="1704"/>
                    <a:pt x="1229" y="1707"/>
                    <a:pt x="1248" y="1721"/>
                  </a:cubicBezTo>
                  <a:cubicBezTo>
                    <a:pt x="1285" y="1747"/>
                    <a:pt x="1295" y="1822"/>
                    <a:pt x="1306" y="1863"/>
                  </a:cubicBezTo>
                  <a:cubicBezTo>
                    <a:pt x="1359" y="2061"/>
                    <a:pt x="1389" y="2268"/>
                    <a:pt x="1391" y="2476"/>
                  </a:cubicBezTo>
                  <a:cubicBezTo>
                    <a:pt x="1393" y="2513"/>
                    <a:pt x="1409" y="2563"/>
                    <a:pt x="1451" y="2573"/>
                  </a:cubicBezTo>
                  <a:cubicBezTo>
                    <a:pt x="1694" y="2634"/>
                    <a:pt x="1937" y="2696"/>
                    <a:pt x="2180" y="2756"/>
                  </a:cubicBezTo>
                  <a:lnTo>
                    <a:pt x="2189" y="2742"/>
                  </a:lnTo>
                  <a:lnTo>
                    <a:pt x="2187" y="2742"/>
                  </a:lnTo>
                  <a:cubicBezTo>
                    <a:pt x="2265" y="2630"/>
                    <a:pt x="2302" y="2497"/>
                    <a:pt x="2323" y="2364"/>
                  </a:cubicBezTo>
                  <a:cubicBezTo>
                    <a:pt x="2343" y="2242"/>
                    <a:pt x="2352" y="2120"/>
                    <a:pt x="2364" y="1997"/>
                  </a:cubicBezTo>
                  <a:cubicBezTo>
                    <a:pt x="2366" y="1980"/>
                    <a:pt x="2368" y="1964"/>
                    <a:pt x="2369" y="1946"/>
                  </a:cubicBezTo>
                  <a:cubicBezTo>
                    <a:pt x="2422" y="1521"/>
                    <a:pt x="2458" y="1122"/>
                    <a:pt x="2477" y="743"/>
                  </a:cubicBezTo>
                  <a:cubicBezTo>
                    <a:pt x="2484" y="578"/>
                    <a:pt x="2497" y="410"/>
                    <a:pt x="2520" y="227"/>
                  </a:cubicBezTo>
                  <a:cubicBezTo>
                    <a:pt x="2522" y="216"/>
                    <a:pt x="2520" y="206"/>
                    <a:pt x="2520" y="197"/>
                  </a:cubicBezTo>
                  <a:cubicBezTo>
                    <a:pt x="2516" y="142"/>
                    <a:pt x="2490" y="87"/>
                    <a:pt x="2431" y="43"/>
                  </a:cubicBezTo>
                  <a:cubicBezTo>
                    <a:pt x="2390" y="13"/>
                    <a:pt x="2348" y="0"/>
                    <a:pt x="2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2120845" y="1333409"/>
              <a:ext cx="41068" cy="41228"/>
            </a:xfrm>
            <a:custGeom>
              <a:avLst/>
              <a:gdLst/>
              <a:ahLst/>
              <a:cxnLst/>
              <a:rect l="l" t="t" r="r" b="b"/>
              <a:pathLst>
                <a:path w="770" h="773" extrusionOk="0">
                  <a:moveTo>
                    <a:pt x="555" y="0"/>
                  </a:moveTo>
                  <a:cubicBezTo>
                    <a:pt x="540" y="0"/>
                    <a:pt x="525" y="2"/>
                    <a:pt x="511" y="5"/>
                  </a:cubicBezTo>
                  <a:cubicBezTo>
                    <a:pt x="500" y="7"/>
                    <a:pt x="488" y="9"/>
                    <a:pt x="477" y="14"/>
                  </a:cubicBezTo>
                  <a:cubicBezTo>
                    <a:pt x="312" y="91"/>
                    <a:pt x="158" y="154"/>
                    <a:pt x="9" y="211"/>
                  </a:cubicBezTo>
                  <a:cubicBezTo>
                    <a:pt x="1" y="372"/>
                    <a:pt x="64" y="537"/>
                    <a:pt x="235" y="661"/>
                  </a:cubicBezTo>
                  <a:cubicBezTo>
                    <a:pt x="342" y="739"/>
                    <a:pt x="451" y="773"/>
                    <a:pt x="555" y="773"/>
                  </a:cubicBezTo>
                  <a:cubicBezTo>
                    <a:pt x="613" y="773"/>
                    <a:pt x="670" y="762"/>
                    <a:pt x="724" y="743"/>
                  </a:cubicBezTo>
                  <a:cubicBezTo>
                    <a:pt x="732" y="578"/>
                    <a:pt x="745" y="410"/>
                    <a:pt x="768" y="227"/>
                  </a:cubicBezTo>
                  <a:cubicBezTo>
                    <a:pt x="770" y="216"/>
                    <a:pt x="768" y="206"/>
                    <a:pt x="768" y="197"/>
                  </a:cubicBezTo>
                  <a:cubicBezTo>
                    <a:pt x="764" y="142"/>
                    <a:pt x="738" y="87"/>
                    <a:pt x="679" y="43"/>
                  </a:cubicBezTo>
                  <a:cubicBezTo>
                    <a:pt x="638" y="13"/>
                    <a:pt x="595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1468937" y="2146068"/>
              <a:ext cx="204700" cy="207740"/>
            </a:xfrm>
            <a:custGeom>
              <a:avLst/>
              <a:gdLst/>
              <a:ahLst/>
              <a:cxnLst/>
              <a:rect l="l" t="t" r="r" b="b"/>
              <a:pathLst>
                <a:path w="3838" h="3895" extrusionOk="0">
                  <a:moveTo>
                    <a:pt x="3616" y="0"/>
                  </a:moveTo>
                  <a:cubicBezTo>
                    <a:pt x="3574" y="0"/>
                    <a:pt x="3532" y="19"/>
                    <a:pt x="3500" y="63"/>
                  </a:cubicBezTo>
                  <a:cubicBezTo>
                    <a:pt x="3090" y="632"/>
                    <a:pt x="2679" y="1199"/>
                    <a:pt x="2268" y="1766"/>
                  </a:cubicBezTo>
                  <a:cubicBezTo>
                    <a:pt x="2062" y="2046"/>
                    <a:pt x="1859" y="2328"/>
                    <a:pt x="1653" y="2610"/>
                  </a:cubicBezTo>
                  <a:cubicBezTo>
                    <a:pt x="1552" y="2748"/>
                    <a:pt x="1449" y="2890"/>
                    <a:pt x="1347" y="3028"/>
                  </a:cubicBezTo>
                  <a:cubicBezTo>
                    <a:pt x="1258" y="3149"/>
                    <a:pt x="1166" y="3271"/>
                    <a:pt x="1052" y="3372"/>
                  </a:cubicBezTo>
                  <a:cubicBezTo>
                    <a:pt x="924" y="3488"/>
                    <a:pt x="744" y="3584"/>
                    <a:pt x="569" y="3584"/>
                  </a:cubicBezTo>
                  <a:cubicBezTo>
                    <a:pt x="482" y="3584"/>
                    <a:pt x="395" y="3560"/>
                    <a:pt x="317" y="3501"/>
                  </a:cubicBezTo>
                  <a:cubicBezTo>
                    <a:pt x="287" y="3480"/>
                    <a:pt x="257" y="3470"/>
                    <a:pt x="228" y="3470"/>
                  </a:cubicBezTo>
                  <a:cubicBezTo>
                    <a:pt x="100" y="3470"/>
                    <a:pt x="1" y="3656"/>
                    <a:pt x="133" y="3755"/>
                  </a:cubicBezTo>
                  <a:cubicBezTo>
                    <a:pt x="262" y="3851"/>
                    <a:pt x="417" y="3894"/>
                    <a:pt x="574" y="3894"/>
                  </a:cubicBezTo>
                  <a:cubicBezTo>
                    <a:pt x="712" y="3894"/>
                    <a:pt x="852" y="3860"/>
                    <a:pt x="976" y="3799"/>
                  </a:cubicBezTo>
                  <a:cubicBezTo>
                    <a:pt x="1284" y="3650"/>
                    <a:pt x="1488" y="3363"/>
                    <a:pt x="1685" y="3094"/>
                  </a:cubicBezTo>
                  <a:cubicBezTo>
                    <a:pt x="2126" y="2491"/>
                    <a:pt x="2566" y="1887"/>
                    <a:pt x="3003" y="1281"/>
                  </a:cubicBezTo>
                  <a:cubicBezTo>
                    <a:pt x="3253" y="937"/>
                    <a:pt x="3503" y="592"/>
                    <a:pt x="3751" y="248"/>
                  </a:cubicBezTo>
                  <a:cubicBezTo>
                    <a:pt x="3837" y="129"/>
                    <a:pt x="3728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1519498" y="1962651"/>
              <a:ext cx="88856" cy="100856"/>
            </a:xfrm>
            <a:custGeom>
              <a:avLst/>
              <a:gdLst/>
              <a:ahLst/>
              <a:cxnLst/>
              <a:rect l="l" t="t" r="r" b="b"/>
              <a:pathLst>
                <a:path w="1666" h="1891" extrusionOk="0">
                  <a:moveTo>
                    <a:pt x="1439" y="1"/>
                  </a:moveTo>
                  <a:cubicBezTo>
                    <a:pt x="1397" y="1"/>
                    <a:pt x="1354" y="18"/>
                    <a:pt x="1320" y="59"/>
                  </a:cubicBezTo>
                  <a:cubicBezTo>
                    <a:pt x="896" y="577"/>
                    <a:pt x="485" y="1107"/>
                    <a:pt x="87" y="1644"/>
                  </a:cubicBezTo>
                  <a:cubicBezTo>
                    <a:pt x="0" y="1761"/>
                    <a:pt x="110" y="1890"/>
                    <a:pt x="222" y="1890"/>
                  </a:cubicBezTo>
                  <a:cubicBezTo>
                    <a:pt x="264" y="1890"/>
                    <a:pt x="307" y="1872"/>
                    <a:pt x="340" y="1828"/>
                  </a:cubicBezTo>
                  <a:cubicBezTo>
                    <a:pt x="737" y="1289"/>
                    <a:pt x="1148" y="761"/>
                    <a:pt x="1572" y="244"/>
                  </a:cubicBezTo>
                  <a:cubicBezTo>
                    <a:pt x="1665" y="129"/>
                    <a:pt x="1555" y="1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2022763" y="1464452"/>
              <a:ext cx="136698" cy="178939"/>
            </a:xfrm>
            <a:custGeom>
              <a:avLst/>
              <a:gdLst/>
              <a:ahLst/>
              <a:cxnLst/>
              <a:rect l="l" t="t" r="r" b="b"/>
              <a:pathLst>
                <a:path w="2563" h="3355" extrusionOk="0">
                  <a:moveTo>
                    <a:pt x="2337" y="0"/>
                  </a:moveTo>
                  <a:cubicBezTo>
                    <a:pt x="2294" y="0"/>
                    <a:pt x="2251" y="18"/>
                    <a:pt x="2217" y="60"/>
                  </a:cubicBezTo>
                  <a:cubicBezTo>
                    <a:pt x="1428" y="1020"/>
                    <a:pt x="853" y="2129"/>
                    <a:pt x="91" y="3111"/>
                  </a:cubicBezTo>
                  <a:cubicBezTo>
                    <a:pt x="0" y="3226"/>
                    <a:pt x="110" y="3355"/>
                    <a:pt x="224" y="3355"/>
                  </a:cubicBezTo>
                  <a:cubicBezTo>
                    <a:pt x="266" y="3355"/>
                    <a:pt x="309" y="3337"/>
                    <a:pt x="342" y="3294"/>
                  </a:cubicBezTo>
                  <a:cubicBezTo>
                    <a:pt x="1104" y="2314"/>
                    <a:pt x="1682" y="1203"/>
                    <a:pt x="2470" y="242"/>
                  </a:cubicBezTo>
                  <a:cubicBezTo>
                    <a:pt x="2563" y="129"/>
                    <a:pt x="2453" y="0"/>
                    <a:pt x="2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1791024" y="1775766"/>
              <a:ext cx="90616" cy="109977"/>
            </a:xfrm>
            <a:custGeom>
              <a:avLst/>
              <a:gdLst/>
              <a:ahLst/>
              <a:cxnLst/>
              <a:rect l="l" t="t" r="r" b="b"/>
              <a:pathLst>
                <a:path w="1699" h="2062" extrusionOk="0">
                  <a:moveTo>
                    <a:pt x="1478" y="0"/>
                  </a:moveTo>
                  <a:cubicBezTo>
                    <a:pt x="1436" y="0"/>
                    <a:pt x="1394" y="19"/>
                    <a:pt x="1361" y="63"/>
                  </a:cubicBezTo>
                  <a:lnTo>
                    <a:pt x="87" y="1814"/>
                  </a:lnTo>
                  <a:cubicBezTo>
                    <a:pt x="1" y="1933"/>
                    <a:pt x="110" y="2061"/>
                    <a:pt x="221" y="2061"/>
                  </a:cubicBezTo>
                  <a:cubicBezTo>
                    <a:pt x="263" y="2061"/>
                    <a:pt x="306" y="2043"/>
                    <a:pt x="338" y="1998"/>
                  </a:cubicBezTo>
                  <a:lnTo>
                    <a:pt x="1613" y="248"/>
                  </a:lnTo>
                  <a:cubicBezTo>
                    <a:pt x="1699" y="129"/>
                    <a:pt x="1590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1748196" y="1907023"/>
              <a:ext cx="36641" cy="41281"/>
            </a:xfrm>
            <a:custGeom>
              <a:avLst/>
              <a:gdLst/>
              <a:ahLst/>
              <a:cxnLst/>
              <a:rect l="l" t="t" r="r" b="b"/>
              <a:pathLst>
                <a:path w="687" h="774" extrusionOk="0">
                  <a:moveTo>
                    <a:pt x="510" y="1"/>
                  </a:moveTo>
                  <a:cubicBezTo>
                    <a:pt x="463" y="1"/>
                    <a:pt x="417" y="22"/>
                    <a:pt x="387" y="64"/>
                  </a:cubicBezTo>
                  <a:lnTo>
                    <a:pt x="48" y="528"/>
                  </a:lnTo>
                  <a:cubicBezTo>
                    <a:pt x="0" y="594"/>
                    <a:pt x="13" y="698"/>
                    <a:pt x="84" y="744"/>
                  </a:cubicBezTo>
                  <a:cubicBezTo>
                    <a:pt x="112" y="764"/>
                    <a:pt x="145" y="774"/>
                    <a:pt x="178" y="774"/>
                  </a:cubicBezTo>
                  <a:cubicBezTo>
                    <a:pt x="225" y="774"/>
                    <a:pt x="271" y="753"/>
                    <a:pt x="302" y="711"/>
                  </a:cubicBezTo>
                  <a:lnTo>
                    <a:pt x="638" y="248"/>
                  </a:lnTo>
                  <a:cubicBezTo>
                    <a:pt x="686" y="181"/>
                    <a:pt x="674" y="76"/>
                    <a:pt x="605" y="30"/>
                  </a:cubicBezTo>
                  <a:cubicBezTo>
                    <a:pt x="576" y="11"/>
                    <a:pt x="543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1440616" y="2162655"/>
              <a:ext cx="38988" cy="36961"/>
            </a:xfrm>
            <a:custGeom>
              <a:avLst/>
              <a:gdLst/>
              <a:ahLst/>
              <a:cxnLst/>
              <a:rect l="l" t="t" r="r" b="b"/>
              <a:pathLst>
                <a:path w="731" h="693" extrusionOk="0">
                  <a:moveTo>
                    <a:pt x="172" y="1"/>
                  </a:moveTo>
                  <a:cubicBezTo>
                    <a:pt x="138" y="1"/>
                    <a:pt x="105" y="11"/>
                    <a:pt x="79" y="34"/>
                  </a:cubicBezTo>
                  <a:cubicBezTo>
                    <a:pt x="15" y="91"/>
                    <a:pt x="1" y="185"/>
                    <a:pt x="54" y="254"/>
                  </a:cubicBezTo>
                  <a:cubicBezTo>
                    <a:pt x="173" y="406"/>
                    <a:pt x="313" y="545"/>
                    <a:pt x="465" y="663"/>
                  </a:cubicBezTo>
                  <a:cubicBezTo>
                    <a:pt x="491" y="683"/>
                    <a:pt x="523" y="692"/>
                    <a:pt x="556" y="692"/>
                  </a:cubicBezTo>
                  <a:cubicBezTo>
                    <a:pt x="606" y="692"/>
                    <a:pt x="656" y="670"/>
                    <a:pt x="683" y="628"/>
                  </a:cubicBezTo>
                  <a:cubicBezTo>
                    <a:pt x="731" y="557"/>
                    <a:pt x="719" y="463"/>
                    <a:pt x="649" y="410"/>
                  </a:cubicBezTo>
                  <a:cubicBezTo>
                    <a:pt x="596" y="369"/>
                    <a:pt x="545" y="327"/>
                    <a:pt x="495" y="281"/>
                  </a:cubicBezTo>
                  <a:cubicBezTo>
                    <a:pt x="424" y="211"/>
                    <a:pt x="359" y="139"/>
                    <a:pt x="299" y="59"/>
                  </a:cubicBezTo>
                  <a:cubicBezTo>
                    <a:pt x="269" y="22"/>
                    <a:pt x="22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1989535" y="1357463"/>
              <a:ext cx="92376" cy="73496"/>
            </a:xfrm>
            <a:custGeom>
              <a:avLst/>
              <a:gdLst/>
              <a:ahLst/>
              <a:cxnLst/>
              <a:rect l="l" t="t" r="r" b="b"/>
              <a:pathLst>
                <a:path w="1732" h="1378" extrusionOk="0">
                  <a:moveTo>
                    <a:pt x="1508" y="1"/>
                  </a:moveTo>
                  <a:cubicBezTo>
                    <a:pt x="1488" y="1"/>
                    <a:pt x="1466" y="5"/>
                    <a:pt x="1444" y="15"/>
                  </a:cubicBezTo>
                  <a:lnTo>
                    <a:pt x="1036" y="192"/>
                  </a:lnTo>
                  <a:cubicBezTo>
                    <a:pt x="900" y="253"/>
                    <a:pt x="761" y="311"/>
                    <a:pt x="650" y="412"/>
                  </a:cubicBezTo>
                  <a:cubicBezTo>
                    <a:pt x="426" y="614"/>
                    <a:pt x="244" y="878"/>
                    <a:pt x="79" y="1128"/>
                  </a:cubicBezTo>
                  <a:cubicBezTo>
                    <a:pt x="0" y="1248"/>
                    <a:pt x="108" y="1377"/>
                    <a:pt x="216" y="1377"/>
                  </a:cubicBezTo>
                  <a:cubicBezTo>
                    <a:pt x="258" y="1377"/>
                    <a:pt x="300" y="1358"/>
                    <a:pt x="331" y="1311"/>
                  </a:cubicBezTo>
                  <a:cubicBezTo>
                    <a:pt x="411" y="1192"/>
                    <a:pt x="494" y="1075"/>
                    <a:pt x="581" y="963"/>
                  </a:cubicBezTo>
                  <a:cubicBezTo>
                    <a:pt x="662" y="857"/>
                    <a:pt x="745" y="745"/>
                    <a:pt x="843" y="657"/>
                  </a:cubicBezTo>
                  <a:cubicBezTo>
                    <a:pt x="944" y="566"/>
                    <a:pt x="1068" y="520"/>
                    <a:pt x="1188" y="467"/>
                  </a:cubicBezTo>
                  <a:lnTo>
                    <a:pt x="1569" y="301"/>
                  </a:lnTo>
                  <a:cubicBezTo>
                    <a:pt x="1731" y="229"/>
                    <a:pt x="1654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35"/>
          <p:cNvSpPr/>
          <p:nvPr/>
        </p:nvSpPr>
        <p:spPr>
          <a:xfrm>
            <a:off x="6830422" y="855823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35"/>
          <p:cNvSpPr/>
          <p:nvPr/>
        </p:nvSpPr>
        <p:spPr>
          <a:xfrm>
            <a:off x="1527241" y="4177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35"/>
          <p:cNvSpPr/>
          <p:nvPr/>
        </p:nvSpPr>
        <p:spPr>
          <a:xfrm>
            <a:off x="7988191" y="714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  <p:sp>
        <p:nvSpPr>
          <p:cNvPr id="2115" name="Google Shape;2115;p35"/>
          <p:cNvSpPr/>
          <p:nvPr/>
        </p:nvSpPr>
        <p:spPr>
          <a:xfrm>
            <a:off x="7727591" y="40394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6" name="Google Shape;2116;p35"/>
          <p:cNvGrpSpPr/>
          <p:nvPr/>
        </p:nvGrpSpPr>
        <p:grpSpPr>
          <a:xfrm rot="1315589">
            <a:off x="976505" y="459619"/>
            <a:ext cx="902596" cy="1584801"/>
            <a:chOff x="2332850" y="1508965"/>
            <a:chExt cx="495799" cy="870474"/>
          </a:xfrm>
        </p:grpSpPr>
        <p:sp>
          <p:nvSpPr>
            <p:cNvPr id="2117" name="Google Shape;2117;p35"/>
            <p:cNvSpPr/>
            <p:nvPr/>
          </p:nvSpPr>
          <p:spPr>
            <a:xfrm>
              <a:off x="2347410" y="1709183"/>
              <a:ext cx="467748" cy="569138"/>
            </a:xfrm>
            <a:custGeom>
              <a:avLst/>
              <a:gdLst/>
              <a:ahLst/>
              <a:cxnLst/>
              <a:rect l="l" t="t" r="r" b="b"/>
              <a:pathLst>
                <a:path w="8770" h="10671" extrusionOk="0">
                  <a:moveTo>
                    <a:pt x="4336" y="1"/>
                  </a:moveTo>
                  <a:cubicBezTo>
                    <a:pt x="4096" y="1"/>
                    <a:pt x="3869" y="8"/>
                    <a:pt x="3774" y="23"/>
                  </a:cubicBezTo>
                  <a:cubicBezTo>
                    <a:pt x="3116" y="126"/>
                    <a:pt x="2471" y="296"/>
                    <a:pt x="1881" y="622"/>
                  </a:cubicBezTo>
                  <a:cubicBezTo>
                    <a:pt x="1050" y="1081"/>
                    <a:pt x="456" y="1815"/>
                    <a:pt x="217" y="2738"/>
                  </a:cubicBezTo>
                  <a:cubicBezTo>
                    <a:pt x="95" y="3209"/>
                    <a:pt x="43" y="3707"/>
                    <a:pt x="20" y="4193"/>
                  </a:cubicBezTo>
                  <a:cubicBezTo>
                    <a:pt x="1" y="4646"/>
                    <a:pt x="18" y="5111"/>
                    <a:pt x="119" y="5555"/>
                  </a:cubicBezTo>
                  <a:cubicBezTo>
                    <a:pt x="226" y="6023"/>
                    <a:pt x="438" y="6457"/>
                    <a:pt x="759" y="6815"/>
                  </a:cubicBezTo>
                  <a:cubicBezTo>
                    <a:pt x="1053" y="7143"/>
                    <a:pt x="1424" y="7390"/>
                    <a:pt x="1768" y="7662"/>
                  </a:cubicBezTo>
                  <a:cubicBezTo>
                    <a:pt x="2542" y="8276"/>
                    <a:pt x="3029" y="9149"/>
                    <a:pt x="3040" y="10149"/>
                  </a:cubicBezTo>
                  <a:cubicBezTo>
                    <a:pt x="3040" y="10202"/>
                    <a:pt x="3052" y="10250"/>
                    <a:pt x="3070" y="10290"/>
                  </a:cubicBezTo>
                  <a:cubicBezTo>
                    <a:pt x="3070" y="10294"/>
                    <a:pt x="3068" y="10298"/>
                    <a:pt x="3068" y="10301"/>
                  </a:cubicBezTo>
                  <a:cubicBezTo>
                    <a:pt x="3072" y="10391"/>
                    <a:pt x="3102" y="10487"/>
                    <a:pt x="3171" y="10551"/>
                  </a:cubicBezTo>
                  <a:cubicBezTo>
                    <a:pt x="3234" y="10611"/>
                    <a:pt x="3321" y="10657"/>
                    <a:pt x="3409" y="10657"/>
                  </a:cubicBezTo>
                  <a:cubicBezTo>
                    <a:pt x="3413" y="10657"/>
                    <a:pt x="3416" y="10657"/>
                    <a:pt x="3419" y="10657"/>
                  </a:cubicBezTo>
                  <a:cubicBezTo>
                    <a:pt x="3726" y="10638"/>
                    <a:pt x="4030" y="10618"/>
                    <a:pt x="4335" y="10601"/>
                  </a:cubicBezTo>
                  <a:cubicBezTo>
                    <a:pt x="4339" y="10601"/>
                    <a:pt x="4342" y="10601"/>
                    <a:pt x="4346" y="10599"/>
                  </a:cubicBezTo>
                  <a:cubicBezTo>
                    <a:pt x="4348" y="10601"/>
                    <a:pt x="4353" y="10601"/>
                    <a:pt x="4355" y="10601"/>
                  </a:cubicBezTo>
                  <a:cubicBezTo>
                    <a:pt x="4661" y="10622"/>
                    <a:pt x="4964" y="10647"/>
                    <a:pt x="5269" y="10670"/>
                  </a:cubicBezTo>
                  <a:cubicBezTo>
                    <a:pt x="5274" y="10670"/>
                    <a:pt x="5279" y="10670"/>
                    <a:pt x="5284" y="10670"/>
                  </a:cubicBezTo>
                  <a:cubicBezTo>
                    <a:pt x="5372" y="10670"/>
                    <a:pt x="5457" y="10624"/>
                    <a:pt x="5521" y="10567"/>
                  </a:cubicBezTo>
                  <a:cubicBezTo>
                    <a:pt x="5590" y="10505"/>
                    <a:pt x="5622" y="10407"/>
                    <a:pt x="5625" y="10317"/>
                  </a:cubicBezTo>
                  <a:cubicBezTo>
                    <a:pt x="5627" y="10315"/>
                    <a:pt x="5625" y="10310"/>
                    <a:pt x="5625" y="10308"/>
                  </a:cubicBezTo>
                  <a:cubicBezTo>
                    <a:pt x="5645" y="10267"/>
                    <a:pt x="5655" y="10220"/>
                    <a:pt x="5655" y="10166"/>
                  </a:cubicBezTo>
                  <a:cubicBezTo>
                    <a:pt x="5682" y="9167"/>
                    <a:pt x="6180" y="8300"/>
                    <a:pt x="6962" y="7696"/>
                  </a:cubicBezTo>
                  <a:cubicBezTo>
                    <a:pt x="7309" y="7428"/>
                    <a:pt x="7683" y="7187"/>
                    <a:pt x="7980" y="6863"/>
                  </a:cubicBezTo>
                  <a:cubicBezTo>
                    <a:pt x="8308" y="6511"/>
                    <a:pt x="8526" y="6078"/>
                    <a:pt x="8640" y="5612"/>
                  </a:cubicBezTo>
                  <a:cubicBezTo>
                    <a:pt x="8746" y="5169"/>
                    <a:pt x="8769" y="4705"/>
                    <a:pt x="8755" y="4251"/>
                  </a:cubicBezTo>
                  <a:cubicBezTo>
                    <a:pt x="8739" y="3766"/>
                    <a:pt x="8696" y="3268"/>
                    <a:pt x="8579" y="2794"/>
                  </a:cubicBezTo>
                  <a:cubicBezTo>
                    <a:pt x="8353" y="1866"/>
                    <a:pt x="7768" y="1127"/>
                    <a:pt x="6942" y="656"/>
                  </a:cubicBezTo>
                  <a:cubicBezTo>
                    <a:pt x="6357" y="322"/>
                    <a:pt x="5714" y="143"/>
                    <a:pt x="5057" y="32"/>
                  </a:cubicBezTo>
                  <a:cubicBezTo>
                    <a:pt x="4941" y="11"/>
                    <a:pt x="4629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2516587" y="2272290"/>
              <a:ext cx="132964" cy="96323"/>
            </a:xfrm>
            <a:custGeom>
              <a:avLst/>
              <a:gdLst/>
              <a:ahLst/>
              <a:cxnLst/>
              <a:rect l="l" t="t" r="r" b="b"/>
              <a:pathLst>
                <a:path w="2493" h="1806" extrusionOk="0">
                  <a:moveTo>
                    <a:pt x="454" y="0"/>
                  </a:moveTo>
                  <a:cubicBezTo>
                    <a:pt x="244" y="0"/>
                    <a:pt x="1" y="191"/>
                    <a:pt x="26" y="422"/>
                  </a:cubicBezTo>
                  <a:cubicBezTo>
                    <a:pt x="31" y="459"/>
                    <a:pt x="36" y="496"/>
                    <a:pt x="42" y="535"/>
                  </a:cubicBezTo>
                  <a:cubicBezTo>
                    <a:pt x="19" y="604"/>
                    <a:pt x="15" y="684"/>
                    <a:pt x="42" y="774"/>
                  </a:cubicBezTo>
                  <a:cubicBezTo>
                    <a:pt x="82" y="918"/>
                    <a:pt x="144" y="1051"/>
                    <a:pt x="222" y="1173"/>
                  </a:cubicBezTo>
                  <a:cubicBezTo>
                    <a:pt x="380" y="1512"/>
                    <a:pt x="641" y="1777"/>
                    <a:pt x="1059" y="1802"/>
                  </a:cubicBezTo>
                  <a:cubicBezTo>
                    <a:pt x="1080" y="1803"/>
                    <a:pt x="1101" y="1804"/>
                    <a:pt x="1122" y="1804"/>
                  </a:cubicBezTo>
                  <a:cubicBezTo>
                    <a:pt x="1160" y="1804"/>
                    <a:pt x="1198" y="1802"/>
                    <a:pt x="1236" y="1799"/>
                  </a:cubicBezTo>
                  <a:cubicBezTo>
                    <a:pt x="1278" y="1803"/>
                    <a:pt x="1320" y="1805"/>
                    <a:pt x="1363" y="1805"/>
                  </a:cubicBezTo>
                  <a:cubicBezTo>
                    <a:pt x="1380" y="1805"/>
                    <a:pt x="1396" y="1805"/>
                    <a:pt x="1413" y="1804"/>
                  </a:cubicBezTo>
                  <a:cubicBezTo>
                    <a:pt x="1831" y="1786"/>
                    <a:pt x="2095" y="1522"/>
                    <a:pt x="2257" y="1186"/>
                  </a:cubicBezTo>
                  <a:cubicBezTo>
                    <a:pt x="2338" y="1065"/>
                    <a:pt x="2402" y="932"/>
                    <a:pt x="2445" y="790"/>
                  </a:cubicBezTo>
                  <a:cubicBezTo>
                    <a:pt x="2471" y="702"/>
                    <a:pt x="2469" y="620"/>
                    <a:pt x="2448" y="551"/>
                  </a:cubicBezTo>
                  <a:cubicBezTo>
                    <a:pt x="2453" y="514"/>
                    <a:pt x="2459" y="475"/>
                    <a:pt x="2464" y="438"/>
                  </a:cubicBezTo>
                  <a:cubicBezTo>
                    <a:pt x="2492" y="207"/>
                    <a:pt x="2253" y="14"/>
                    <a:pt x="2042" y="11"/>
                  </a:cubicBezTo>
                  <a:cubicBezTo>
                    <a:pt x="2039" y="11"/>
                    <a:pt x="2036" y="11"/>
                    <a:pt x="2033" y="11"/>
                  </a:cubicBezTo>
                  <a:cubicBezTo>
                    <a:pt x="1961" y="11"/>
                    <a:pt x="1900" y="30"/>
                    <a:pt x="1846" y="58"/>
                  </a:cubicBezTo>
                  <a:cubicBezTo>
                    <a:pt x="1804" y="44"/>
                    <a:pt x="1761" y="37"/>
                    <a:pt x="1717" y="37"/>
                  </a:cubicBezTo>
                  <a:cubicBezTo>
                    <a:pt x="1623" y="37"/>
                    <a:pt x="1525" y="73"/>
                    <a:pt x="1438" y="160"/>
                  </a:cubicBezTo>
                  <a:cubicBezTo>
                    <a:pt x="1383" y="216"/>
                    <a:pt x="1316" y="262"/>
                    <a:pt x="1247" y="296"/>
                  </a:cubicBezTo>
                  <a:cubicBezTo>
                    <a:pt x="1176" y="262"/>
                    <a:pt x="1110" y="214"/>
                    <a:pt x="1055" y="158"/>
                  </a:cubicBezTo>
                  <a:cubicBezTo>
                    <a:pt x="967" y="67"/>
                    <a:pt x="868" y="30"/>
                    <a:pt x="772" y="30"/>
                  </a:cubicBezTo>
                  <a:cubicBezTo>
                    <a:pt x="730" y="30"/>
                    <a:pt x="689" y="37"/>
                    <a:pt x="649" y="50"/>
                  </a:cubicBezTo>
                  <a:cubicBezTo>
                    <a:pt x="594" y="20"/>
                    <a:pt x="529" y="0"/>
                    <a:pt x="4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2540908" y="1888227"/>
              <a:ext cx="89816" cy="406413"/>
            </a:xfrm>
            <a:custGeom>
              <a:avLst/>
              <a:gdLst/>
              <a:ahLst/>
              <a:cxnLst/>
              <a:rect l="l" t="t" r="r" b="b"/>
              <a:pathLst>
                <a:path w="1684" h="7620" extrusionOk="0">
                  <a:moveTo>
                    <a:pt x="1044" y="288"/>
                  </a:moveTo>
                  <a:cubicBezTo>
                    <a:pt x="1141" y="288"/>
                    <a:pt x="1232" y="333"/>
                    <a:pt x="1290" y="439"/>
                  </a:cubicBezTo>
                  <a:cubicBezTo>
                    <a:pt x="1413" y="664"/>
                    <a:pt x="1296" y="926"/>
                    <a:pt x="1186" y="1128"/>
                  </a:cubicBezTo>
                  <a:cubicBezTo>
                    <a:pt x="1053" y="1369"/>
                    <a:pt x="902" y="1598"/>
                    <a:pt x="753" y="1828"/>
                  </a:cubicBezTo>
                  <a:cubicBezTo>
                    <a:pt x="737" y="1810"/>
                    <a:pt x="723" y="1794"/>
                    <a:pt x="707" y="1777"/>
                  </a:cubicBezTo>
                  <a:cubicBezTo>
                    <a:pt x="535" y="1576"/>
                    <a:pt x="482" y="1381"/>
                    <a:pt x="512" y="1117"/>
                  </a:cubicBezTo>
                  <a:cubicBezTo>
                    <a:pt x="539" y="873"/>
                    <a:pt x="587" y="563"/>
                    <a:pt x="783" y="393"/>
                  </a:cubicBezTo>
                  <a:cubicBezTo>
                    <a:pt x="859" y="327"/>
                    <a:pt x="954" y="288"/>
                    <a:pt x="1044" y="288"/>
                  </a:cubicBezTo>
                  <a:close/>
                  <a:moveTo>
                    <a:pt x="1046" y="0"/>
                  </a:moveTo>
                  <a:cubicBezTo>
                    <a:pt x="593" y="0"/>
                    <a:pt x="347" y="446"/>
                    <a:pt x="270" y="841"/>
                  </a:cubicBezTo>
                  <a:cubicBezTo>
                    <a:pt x="224" y="1084"/>
                    <a:pt x="185" y="1350"/>
                    <a:pt x="266" y="1589"/>
                  </a:cubicBezTo>
                  <a:cubicBezTo>
                    <a:pt x="330" y="1780"/>
                    <a:pt x="463" y="1929"/>
                    <a:pt x="597" y="2074"/>
                  </a:cubicBezTo>
                  <a:cubicBezTo>
                    <a:pt x="542" y="2163"/>
                    <a:pt x="489" y="2252"/>
                    <a:pt x="440" y="2344"/>
                  </a:cubicBezTo>
                  <a:cubicBezTo>
                    <a:pt x="209" y="2767"/>
                    <a:pt x="75" y="3210"/>
                    <a:pt x="41" y="3694"/>
                  </a:cubicBezTo>
                  <a:cubicBezTo>
                    <a:pt x="0" y="4302"/>
                    <a:pt x="41" y="4922"/>
                    <a:pt x="52" y="5532"/>
                  </a:cubicBezTo>
                  <a:cubicBezTo>
                    <a:pt x="60" y="6115"/>
                    <a:pt x="37" y="6714"/>
                    <a:pt x="188" y="7281"/>
                  </a:cubicBezTo>
                  <a:cubicBezTo>
                    <a:pt x="207" y="7351"/>
                    <a:pt x="262" y="7382"/>
                    <a:pt x="319" y="7382"/>
                  </a:cubicBezTo>
                  <a:cubicBezTo>
                    <a:pt x="403" y="7382"/>
                    <a:pt x="490" y="7313"/>
                    <a:pt x="463" y="7208"/>
                  </a:cubicBezTo>
                  <a:cubicBezTo>
                    <a:pt x="310" y="6643"/>
                    <a:pt x="342" y="6042"/>
                    <a:pt x="333" y="5464"/>
                  </a:cubicBezTo>
                  <a:cubicBezTo>
                    <a:pt x="323" y="4887"/>
                    <a:pt x="287" y="4304"/>
                    <a:pt x="323" y="3728"/>
                  </a:cubicBezTo>
                  <a:cubicBezTo>
                    <a:pt x="355" y="3203"/>
                    <a:pt x="530" y="2748"/>
                    <a:pt x="791" y="2303"/>
                  </a:cubicBezTo>
                  <a:cubicBezTo>
                    <a:pt x="1044" y="2654"/>
                    <a:pt x="1145" y="3076"/>
                    <a:pt x="1182" y="3513"/>
                  </a:cubicBezTo>
                  <a:cubicBezTo>
                    <a:pt x="1294" y="4816"/>
                    <a:pt x="1166" y="6163"/>
                    <a:pt x="911" y="7440"/>
                  </a:cubicBezTo>
                  <a:cubicBezTo>
                    <a:pt x="890" y="7548"/>
                    <a:pt x="980" y="7620"/>
                    <a:pt x="1063" y="7620"/>
                  </a:cubicBezTo>
                  <a:cubicBezTo>
                    <a:pt x="1117" y="7620"/>
                    <a:pt x="1168" y="7589"/>
                    <a:pt x="1182" y="7518"/>
                  </a:cubicBezTo>
                  <a:cubicBezTo>
                    <a:pt x="1395" y="6457"/>
                    <a:pt x="1503" y="5378"/>
                    <a:pt x="1496" y="4295"/>
                  </a:cubicBezTo>
                  <a:cubicBezTo>
                    <a:pt x="1492" y="3825"/>
                    <a:pt x="1483" y="3341"/>
                    <a:pt x="1368" y="2882"/>
                  </a:cubicBezTo>
                  <a:cubicBezTo>
                    <a:pt x="1319" y="2691"/>
                    <a:pt x="1248" y="2501"/>
                    <a:pt x="1152" y="2328"/>
                  </a:cubicBezTo>
                  <a:cubicBezTo>
                    <a:pt x="1094" y="2225"/>
                    <a:pt x="1024" y="2135"/>
                    <a:pt x="948" y="2048"/>
                  </a:cubicBezTo>
                  <a:cubicBezTo>
                    <a:pt x="1195" y="1679"/>
                    <a:pt x="1494" y="1298"/>
                    <a:pt x="1595" y="875"/>
                  </a:cubicBezTo>
                  <a:cubicBezTo>
                    <a:pt x="1684" y="506"/>
                    <a:pt x="1519" y="26"/>
                    <a:pt x="1083" y="1"/>
                  </a:cubicBezTo>
                  <a:cubicBezTo>
                    <a:pt x="1071" y="0"/>
                    <a:pt x="1058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2485120" y="2193675"/>
              <a:ext cx="205233" cy="132004"/>
            </a:xfrm>
            <a:custGeom>
              <a:avLst/>
              <a:gdLst/>
              <a:ahLst/>
              <a:cxnLst/>
              <a:rect l="l" t="t" r="r" b="b"/>
              <a:pathLst>
                <a:path w="3848" h="2475" extrusionOk="0">
                  <a:moveTo>
                    <a:pt x="2832" y="0"/>
                  </a:moveTo>
                  <a:cubicBezTo>
                    <a:pt x="2601" y="0"/>
                    <a:pt x="2367" y="24"/>
                    <a:pt x="2189" y="24"/>
                  </a:cubicBezTo>
                  <a:cubicBezTo>
                    <a:pt x="1946" y="24"/>
                    <a:pt x="1702" y="22"/>
                    <a:pt x="1459" y="22"/>
                  </a:cubicBezTo>
                  <a:cubicBezTo>
                    <a:pt x="1144" y="22"/>
                    <a:pt x="830" y="25"/>
                    <a:pt x="516" y="37"/>
                  </a:cubicBezTo>
                  <a:cubicBezTo>
                    <a:pt x="190" y="51"/>
                    <a:pt x="38" y="327"/>
                    <a:pt x="59" y="577"/>
                  </a:cubicBezTo>
                  <a:cubicBezTo>
                    <a:pt x="59" y="588"/>
                    <a:pt x="59" y="597"/>
                    <a:pt x="61" y="606"/>
                  </a:cubicBezTo>
                  <a:cubicBezTo>
                    <a:pt x="57" y="643"/>
                    <a:pt x="54" y="678"/>
                    <a:pt x="49" y="716"/>
                  </a:cubicBezTo>
                  <a:cubicBezTo>
                    <a:pt x="20" y="999"/>
                    <a:pt x="1" y="1281"/>
                    <a:pt x="38" y="1525"/>
                  </a:cubicBezTo>
                  <a:cubicBezTo>
                    <a:pt x="40" y="1587"/>
                    <a:pt x="43" y="1646"/>
                    <a:pt x="52" y="1704"/>
                  </a:cubicBezTo>
                  <a:cubicBezTo>
                    <a:pt x="57" y="1754"/>
                    <a:pt x="64" y="1802"/>
                    <a:pt x="75" y="1850"/>
                  </a:cubicBezTo>
                  <a:cubicBezTo>
                    <a:pt x="82" y="1883"/>
                    <a:pt x="91" y="1915"/>
                    <a:pt x="100" y="1947"/>
                  </a:cubicBezTo>
                  <a:cubicBezTo>
                    <a:pt x="155" y="2126"/>
                    <a:pt x="318" y="2282"/>
                    <a:pt x="511" y="2296"/>
                  </a:cubicBezTo>
                  <a:cubicBezTo>
                    <a:pt x="546" y="2309"/>
                    <a:pt x="585" y="2323"/>
                    <a:pt x="628" y="2330"/>
                  </a:cubicBezTo>
                  <a:cubicBezTo>
                    <a:pt x="1155" y="2414"/>
                    <a:pt x="1683" y="2474"/>
                    <a:pt x="2216" y="2474"/>
                  </a:cubicBezTo>
                  <a:cubicBezTo>
                    <a:pt x="2246" y="2474"/>
                    <a:pt x="2275" y="2474"/>
                    <a:pt x="2304" y="2473"/>
                  </a:cubicBezTo>
                  <a:cubicBezTo>
                    <a:pt x="2335" y="2473"/>
                    <a:pt x="2366" y="2473"/>
                    <a:pt x="2397" y="2473"/>
                  </a:cubicBezTo>
                  <a:cubicBezTo>
                    <a:pt x="2446" y="2473"/>
                    <a:pt x="2496" y="2473"/>
                    <a:pt x="2546" y="2473"/>
                  </a:cubicBezTo>
                  <a:cubicBezTo>
                    <a:pt x="2872" y="2473"/>
                    <a:pt x="3230" y="2461"/>
                    <a:pt x="3479" y="2271"/>
                  </a:cubicBezTo>
                  <a:cubicBezTo>
                    <a:pt x="3582" y="2192"/>
                    <a:pt x="3664" y="2069"/>
                    <a:pt x="3722" y="1919"/>
                  </a:cubicBezTo>
                  <a:cubicBezTo>
                    <a:pt x="3742" y="1869"/>
                    <a:pt x="3759" y="1818"/>
                    <a:pt x="3773" y="1765"/>
                  </a:cubicBezTo>
                  <a:cubicBezTo>
                    <a:pt x="3816" y="1612"/>
                    <a:pt x="3835" y="1442"/>
                    <a:pt x="3835" y="1272"/>
                  </a:cubicBezTo>
                  <a:cubicBezTo>
                    <a:pt x="3848" y="1107"/>
                    <a:pt x="3841" y="939"/>
                    <a:pt x="3814" y="779"/>
                  </a:cubicBezTo>
                  <a:cubicBezTo>
                    <a:pt x="3807" y="737"/>
                    <a:pt x="3800" y="694"/>
                    <a:pt x="3789" y="654"/>
                  </a:cubicBezTo>
                  <a:cubicBezTo>
                    <a:pt x="3729" y="423"/>
                    <a:pt x="3621" y="228"/>
                    <a:pt x="3460" y="127"/>
                  </a:cubicBezTo>
                  <a:cubicBezTo>
                    <a:pt x="3298" y="25"/>
                    <a:pt x="3067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2485120" y="2231222"/>
              <a:ext cx="205233" cy="56588"/>
            </a:xfrm>
            <a:custGeom>
              <a:avLst/>
              <a:gdLst/>
              <a:ahLst/>
              <a:cxnLst/>
              <a:rect l="l" t="t" r="r" b="b"/>
              <a:pathLst>
                <a:path w="3848" h="1061" extrusionOk="0">
                  <a:moveTo>
                    <a:pt x="1008" y="0"/>
                  </a:moveTo>
                  <a:cubicBezTo>
                    <a:pt x="688" y="0"/>
                    <a:pt x="368" y="4"/>
                    <a:pt x="49" y="12"/>
                  </a:cubicBezTo>
                  <a:cubicBezTo>
                    <a:pt x="20" y="295"/>
                    <a:pt x="1" y="577"/>
                    <a:pt x="38" y="821"/>
                  </a:cubicBezTo>
                  <a:cubicBezTo>
                    <a:pt x="40" y="883"/>
                    <a:pt x="43" y="942"/>
                    <a:pt x="52" y="1000"/>
                  </a:cubicBezTo>
                  <a:cubicBezTo>
                    <a:pt x="414" y="988"/>
                    <a:pt x="777" y="983"/>
                    <a:pt x="1141" y="983"/>
                  </a:cubicBezTo>
                  <a:cubicBezTo>
                    <a:pt x="2017" y="983"/>
                    <a:pt x="2898" y="1014"/>
                    <a:pt x="3773" y="1061"/>
                  </a:cubicBezTo>
                  <a:cubicBezTo>
                    <a:pt x="3816" y="908"/>
                    <a:pt x="3835" y="738"/>
                    <a:pt x="3835" y="568"/>
                  </a:cubicBezTo>
                  <a:cubicBezTo>
                    <a:pt x="3848" y="403"/>
                    <a:pt x="3841" y="235"/>
                    <a:pt x="3814" y="75"/>
                  </a:cubicBezTo>
                  <a:cubicBezTo>
                    <a:pt x="2878" y="30"/>
                    <a:pt x="1942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2697711" y="1935802"/>
              <a:ext cx="130937" cy="210247"/>
            </a:xfrm>
            <a:custGeom>
              <a:avLst/>
              <a:gdLst/>
              <a:ahLst/>
              <a:cxnLst/>
              <a:rect l="l" t="t" r="r" b="b"/>
              <a:pathLst>
                <a:path w="2455" h="3942" extrusionOk="0">
                  <a:moveTo>
                    <a:pt x="2139" y="0"/>
                  </a:moveTo>
                  <a:cubicBezTo>
                    <a:pt x="2119" y="0"/>
                    <a:pt x="2099" y="2"/>
                    <a:pt x="2081" y="7"/>
                  </a:cubicBezTo>
                  <a:cubicBezTo>
                    <a:pt x="1946" y="43"/>
                    <a:pt x="1886" y="176"/>
                    <a:pt x="1910" y="305"/>
                  </a:cubicBezTo>
                  <a:cubicBezTo>
                    <a:pt x="1974" y="663"/>
                    <a:pt x="1884" y="1025"/>
                    <a:pt x="1765" y="1363"/>
                  </a:cubicBezTo>
                  <a:cubicBezTo>
                    <a:pt x="1655" y="1680"/>
                    <a:pt x="1537" y="2035"/>
                    <a:pt x="1333" y="2306"/>
                  </a:cubicBezTo>
                  <a:cubicBezTo>
                    <a:pt x="977" y="2783"/>
                    <a:pt x="413" y="3050"/>
                    <a:pt x="110" y="3576"/>
                  </a:cubicBezTo>
                  <a:cubicBezTo>
                    <a:pt x="0" y="3765"/>
                    <a:pt x="169" y="3942"/>
                    <a:pt x="334" y="3942"/>
                  </a:cubicBezTo>
                  <a:cubicBezTo>
                    <a:pt x="407" y="3942"/>
                    <a:pt x="479" y="3907"/>
                    <a:pt x="526" y="3825"/>
                  </a:cubicBezTo>
                  <a:cubicBezTo>
                    <a:pt x="844" y="3277"/>
                    <a:pt x="1473" y="3004"/>
                    <a:pt x="1811" y="2467"/>
                  </a:cubicBezTo>
                  <a:cubicBezTo>
                    <a:pt x="1910" y="2309"/>
                    <a:pt x="1980" y="2134"/>
                    <a:pt x="2050" y="1962"/>
                  </a:cubicBezTo>
                  <a:cubicBezTo>
                    <a:pt x="2127" y="1780"/>
                    <a:pt x="2201" y="1597"/>
                    <a:pt x="2263" y="1409"/>
                  </a:cubicBezTo>
                  <a:cubicBezTo>
                    <a:pt x="2394" y="1009"/>
                    <a:pt x="2454" y="596"/>
                    <a:pt x="2378" y="179"/>
                  </a:cubicBezTo>
                  <a:cubicBezTo>
                    <a:pt x="2359" y="70"/>
                    <a:pt x="2246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2727099" y="1748437"/>
              <a:ext cx="93710" cy="106563"/>
            </a:xfrm>
            <a:custGeom>
              <a:avLst/>
              <a:gdLst/>
              <a:ahLst/>
              <a:cxnLst/>
              <a:rect l="l" t="t" r="r" b="b"/>
              <a:pathLst>
                <a:path w="1757" h="1998" extrusionOk="0">
                  <a:moveTo>
                    <a:pt x="277" y="0"/>
                  </a:moveTo>
                  <a:cubicBezTo>
                    <a:pt x="192" y="0"/>
                    <a:pt x="104" y="44"/>
                    <a:pt x="64" y="120"/>
                  </a:cubicBezTo>
                  <a:cubicBezTo>
                    <a:pt x="0" y="239"/>
                    <a:pt x="36" y="377"/>
                    <a:pt x="149" y="451"/>
                  </a:cubicBezTo>
                  <a:cubicBezTo>
                    <a:pt x="213" y="494"/>
                    <a:pt x="277" y="538"/>
                    <a:pt x="339" y="586"/>
                  </a:cubicBezTo>
                  <a:cubicBezTo>
                    <a:pt x="344" y="591"/>
                    <a:pt x="353" y="598"/>
                    <a:pt x="358" y="602"/>
                  </a:cubicBezTo>
                  <a:cubicBezTo>
                    <a:pt x="372" y="614"/>
                    <a:pt x="388" y="627"/>
                    <a:pt x="403" y="639"/>
                  </a:cubicBezTo>
                  <a:cubicBezTo>
                    <a:pt x="433" y="666"/>
                    <a:pt x="463" y="690"/>
                    <a:pt x="493" y="719"/>
                  </a:cubicBezTo>
                  <a:cubicBezTo>
                    <a:pt x="608" y="825"/>
                    <a:pt x="716" y="940"/>
                    <a:pt x="815" y="1063"/>
                  </a:cubicBezTo>
                  <a:cubicBezTo>
                    <a:pt x="822" y="1071"/>
                    <a:pt x="830" y="1082"/>
                    <a:pt x="837" y="1091"/>
                  </a:cubicBezTo>
                  <a:cubicBezTo>
                    <a:pt x="836" y="1091"/>
                    <a:pt x="836" y="1090"/>
                    <a:pt x="836" y="1090"/>
                  </a:cubicBezTo>
                  <a:lnTo>
                    <a:pt x="836" y="1090"/>
                  </a:lnTo>
                  <a:cubicBezTo>
                    <a:pt x="837" y="1090"/>
                    <a:pt x="863" y="1126"/>
                    <a:pt x="863" y="1126"/>
                  </a:cubicBezTo>
                  <a:cubicBezTo>
                    <a:pt x="886" y="1158"/>
                    <a:pt x="909" y="1190"/>
                    <a:pt x="932" y="1224"/>
                  </a:cubicBezTo>
                  <a:cubicBezTo>
                    <a:pt x="973" y="1286"/>
                    <a:pt x="1012" y="1350"/>
                    <a:pt x="1049" y="1413"/>
                  </a:cubicBezTo>
                  <a:cubicBezTo>
                    <a:pt x="1088" y="1483"/>
                    <a:pt x="1126" y="1552"/>
                    <a:pt x="1159" y="1624"/>
                  </a:cubicBezTo>
                  <a:cubicBezTo>
                    <a:pt x="1177" y="1660"/>
                    <a:pt x="1193" y="1695"/>
                    <a:pt x="1207" y="1732"/>
                  </a:cubicBezTo>
                  <a:cubicBezTo>
                    <a:pt x="1209" y="1736"/>
                    <a:pt x="1211" y="1738"/>
                    <a:pt x="1211" y="1738"/>
                  </a:cubicBezTo>
                  <a:cubicBezTo>
                    <a:pt x="1212" y="1741"/>
                    <a:pt x="1212" y="1745"/>
                    <a:pt x="1216" y="1750"/>
                  </a:cubicBezTo>
                  <a:cubicBezTo>
                    <a:pt x="1223" y="1771"/>
                    <a:pt x="1232" y="1794"/>
                    <a:pt x="1241" y="1816"/>
                  </a:cubicBezTo>
                  <a:cubicBezTo>
                    <a:pt x="1278" y="1915"/>
                    <a:pt x="1368" y="1998"/>
                    <a:pt x="1474" y="1998"/>
                  </a:cubicBezTo>
                  <a:cubicBezTo>
                    <a:pt x="1495" y="1998"/>
                    <a:pt x="1516" y="1995"/>
                    <a:pt x="1538" y="1988"/>
                  </a:cubicBezTo>
                  <a:cubicBezTo>
                    <a:pt x="1654" y="1952"/>
                    <a:pt x="1756" y="1817"/>
                    <a:pt x="1710" y="1690"/>
                  </a:cubicBezTo>
                  <a:cubicBezTo>
                    <a:pt x="1459" y="1011"/>
                    <a:pt x="1003" y="432"/>
                    <a:pt x="397" y="35"/>
                  </a:cubicBezTo>
                  <a:cubicBezTo>
                    <a:pt x="362" y="11"/>
                    <a:pt x="320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2332850" y="1917775"/>
              <a:ext cx="90936" cy="185819"/>
            </a:xfrm>
            <a:custGeom>
              <a:avLst/>
              <a:gdLst/>
              <a:ahLst/>
              <a:cxnLst/>
              <a:rect l="l" t="t" r="r" b="b"/>
              <a:pathLst>
                <a:path w="1705" h="3484" extrusionOk="0">
                  <a:moveTo>
                    <a:pt x="238" y="1"/>
                  </a:moveTo>
                  <a:cubicBezTo>
                    <a:pt x="118" y="1"/>
                    <a:pt x="1" y="78"/>
                    <a:pt x="6" y="234"/>
                  </a:cubicBezTo>
                  <a:cubicBezTo>
                    <a:pt x="49" y="1400"/>
                    <a:pt x="167" y="2741"/>
                    <a:pt x="1238" y="3443"/>
                  </a:cubicBezTo>
                  <a:cubicBezTo>
                    <a:pt x="1281" y="3471"/>
                    <a:pt x="1324" y="3484"/>
                    <a:pt x="1364" y="3484"/>
                  </a:cubicBezTo>
                  <a:cubicBezTo>
                    <a:pt x="1568" y="3484"/>
                    <a:pt x="1705" y="3168"/>
                    <a:pt x="1486" y="3025"/>
                  </a:cubicBezTo>
                  <a:cubicBezTo>
                    <a:pt x="580" y="2431"/>
                    <a:pt x="527" y="1208"/>
                    <a:pt x="492" y="237"/>
                  </a:cubicBezTo>
                  <a:cubicBezTo>
                    <a:pt x="486" y="80"/>
                    <a:pt x="361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2523201" y="2334265"/>
              <a:ext cx="66615" cy="45175"/>
            </a:xfrm>
            <a:custGeom>
              <a:avLst/>
              <a:gdLst/>
              <a:ahLst/>
              <a:cxnLst/>
              <a:rect l="l" t="t" r="r" b="b"/>
              <a:pathLst>
                <a:path w="1249" h="847" extrusionOk="0">
                  <a:moveTo>
                    <a:pt x="435" y="91"/>
                  </a:moveTo>
                  <a:cubicBezTo>
                    <a:pt x="435" y="91"/>
                    <a:pt x="436" y="92"/>
                    <a:pt x="436" y="93"/>
                  </a:cubicBezTo>
                  <a:lnTo>
                    <a:pt x="436" y="93"/>
                  </a:lnTo>
                  <a:cubicBezTo>
                    <a:pt x="436" y="92"/>
                    <a:pt x="435" y="91"/>
                    <a:pt x="435" y="91"/>
                  </a:cubicBezTo>
                  <a:close/>
                  <a:moveTo>
                    <a:pt x="436" y="93"/>
                  </a:moveTo>
                  <a:cubicBezTo>
                    <a:pt x="441" y="98"/>
                    <a:pt x="445" y="103"/>
                    <a:pt x="449" y="108"/>
                  </a:cubicBezTo>
                  <a:lnTo>
                    <a:pt x="449" y="108"/>
                  </a:lnTo>
                  <a:cubicBezTo>
                    <a:pt x="445" y="103"/>
                    <a:pt x="441" y="98"/>
                    <a:pt x="436" y="93"/>
                  </a:cubicBezTo>
                  <a:close/>
                  <a:moveTo>
                    <a:pt x="248" y="1"/>
                  </a:moveTo>
                  <a:cubicBezTo>
                    <a:pt x="206" y="1"/>
                    <a:pt x="162" y="11"/>
                    <a:pt x="128" y="32"/>
                  </a:cubicBezTo>
                  <a:cubicBezTo>
                    <a:pt x="75" y="66"/>
                    <a:pt x="29" y="116"/>
                    <a:pt x="15" y="176"/>
                  </a:cubicBezTo>
                  <a:cubicBezTo>
                    <a:pt x="1" y="236"/>
                    <a:pt x="1" y="312"/>
                    <a:pt x="38" y="364"/>
                  </a:cubicBezTo>
                  <a:cubicBezTo>
                    <a:pt x="150" y="514"/>
                    <a:pt x="286" y="644"/>
                    <a:pt x="456" y="725"/>
                  </a:cubicBezTo>
                  <a:cubicBezTo>
                    <a:pt x="613" y="800"/>
                    <a:pt x="782" y="847"/>
                    <a:pt x="954" y="847"/>
                  </a:cubicBezTo>
                  <a:cubicBezTo>
                    <a:pt x="969" y="847"/>
                    <a:pt x="984" y="847"/>
                    <a:pt x="999" y="846"/>
                  </a:cubicBezTo>
                  <a:cubicBezTo>
                    <a:pt x="1126" y="842"/>
                    <a:pt x="1248" y="741"/>
                    <a:pt x="1243" y="605"/>
                  </a:cubicBezTo>
                  <a:cubicBezTo>
                    <a:pt x="1240" y="482"/>
                    <a:pt x="1143" y="360"/>
                    <a:pt x="1011" y="360"/>
                  </a:cubicBezTo>
                  <a:cubicBezTo>
                    <a:pt x="1008" y="360"/>
                    <a:pt x="1005" y="360"/>
                    <a:pt x="1002" y="360"/>
                  </a:cubicBezTo>
                  <a:cubicBezTo>
                    <a:pt x="991" y="361"/>
                    <a:pt x="980" y="361"/>
                    <a:pt x="969" y="361"/>
                  </a:cubicBezTo>
                  <a:cubicBezTo>
                    <a:pt x="940" y="361"/>
                    <a:pt x="910" y="359"/>
                    <a:pt x="882" y="357"/>
                  </a:cubicBezTo>
                  <a:cubicBezTo>
                    <a:pt x="823" y="346"/>
                    <a:pt x="766" y="330"/>
                    <a:pt x="713" y="309"/>
                  </a:cubicBezTo>
                  <a:cubicBezTo>
                    <a:pt x="658" y="284"/>
                    <a:pt x="607" y="254"/>
                    <a:pt x="559" y="218"/>
                  </a:cubicBezTo>
                  <a:cubicBezTo>
                    <a:pt x="520" y="184"/>
                    <a:pt x="483" y="148"/>
                    <a:pt x="449" y="108"/>
                  </a:cubicBezTo>
                  <a:lnTo>
                    <a:pt x="449" y="108"/>
                  </a:lnTo>
                  <a:cubicBezTo>
                    <a:pt x="451" y="110"/>
                    <a:pt x="453" y="113"/>
                    <a:pt x="454" y="116"/>
                  </a:cubicBezTo>
                  <a:cubicBezTo>
                    <a:pt x="417" y="66"/>
                    <a:pt x="378" y="27"/>
                    <a:pt x="314" y="9"/>
                  </a:cubicBezTo>
                  <a:cubicBezTo>
                    <a:pt x="294" y="4"/>
                    <a:pt x="272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2570029" y="1508965"/>
              <a:ext cx="32428" cy="147738"/>
            </a:xfrm>
            <a:custGeom>
              <a:avLst/>
              <a:gdLst/>
              <a:ahLst/>
              <a:cxnLst/>
              <a:rect l="l" t="t" r="r" b="b"/>
              <a:pathLst>
                <a:path w="608" h="2770" extrusionOk="0">
                  <a:moveTo>
                    <a:pt x="245" y="1"/>
                  </a:moveTo>
                  <a:cubicBezTo>
                    <a:pt x="228" y="1"/>
                    <a:pt x="212" y="2"/>
                    <a:pt x="197" y="6"/>
                  </a:cubicBezTo>
                  <a:cubicBezTo>
                    <a:pt x="57" y="36"/>
                    <a:pt x="0" y="165"/>
                    <a:pt x="14" y="295"/>
                  </a:cubicBezTo>
                  <a:cubicBezTo>
                    <a:pt x="90" y="1035"/>
                    <a:pt x="122" y="1780"/>
                    <a:pt x="112" y="2522"/>
                  </a:cubicBezTo>
                  <a:cubicBezTo>
                    <a:pt x="109" y="2685"/>
                    <a:pt x="238" y="2769"/>
                    <a:pt x="364" y="2769"/>
                  </a:cubicBezTo>
                  <a:cubicBezTo>
                    <a:pt x="480" y="2769"/>
                    <a:pt x="594" y="2696"/>
                    <a:pt x="595" y="2545"/>
                  </a:cubicBezTo>
                  <a:cubicBezTo>
                    <a:pt x="608" y="1759"/>
                    <a:pt x="569" y="972"/>
                    <a:pt x="487" y="188"/>
                  </a:cubicBezTo>
                  <a:cubicBezTo>
                    <a:pt x="477" y="75"/>
                    <a:pt x="353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2363091" y="1613501"/>
              <a:ext cx="80483" cy="74776"/>
            </a:xfrm>
            <a:custGeom>
              <a:avLst/>
              <a:gdLst/>
              <a:ahLst/>
              <a:cxnLst/>
              <a:rect l="l" t="t" r="r" b="b"/>
              <a:pathLst>
                <a:path w="1509" h="1402" extrusionOk="0">
                  <a:moveTo>
                    <a:pt x="292" y="0"/>
                  </a:moveTo>
                  <a:cubicBezTo>
                    <a:pt x="267" y="0"/>
                    <a:pt x="243" y="3"/>
                    <a:pt x="219" y="8"/>
                  </a:cubicBezTo>
                  <a:cubicBezTo>
                    <a:pt x="95" y="36"/>
                    <a:pt x="1" y="172"/>
                    <a:pt x="35" y="298"/>
                  </a:cubicBezTo>
                  <a:cubicBezTo>
                    <a:pt x="63" y="399"/>
                    <a:pt x="143" y="472"/>
                    <a:pt x="240" y="484"/>
                  </a:cubicBezTo>
                  <a:cubicBezTo>
                    <a:pt x="245" y="490"/>
                    <a:pt x="249" y="495"/>
                    <a:pt x="254" y="498"/>
                  </a:cubicBezTo>
                  <a:lnTo>
                    <a:pt x="371" y="621"/>
                  </a:lnTo>
                  <a:cubicBezTo>
                    <a:pt x="447" y="699"/>
                    <a:pt x="524" y="777"/>
                    <a:pt x="600" y="855"/>
                  </a:cubicBezTo>
                  <a:cubicBezTo>
                    <a:pt x="752" y="1011"/>
                    <a:pt x="903" y="1168"/>
                    <a:pt x="1055" y="1324"/>
                  </a:cubicBezTo>
                  <a:cubicBezTo>
                    <a:pt x="1104" y="1374"/>
                    <a:pt x="1174" y="1402"/>
                    <a:pt x="1243" y="1402"/>
                  </a:cubicBezTo>
                  <a:cubicBezTo>
                    <a:pt x="1299" y="1402"/>
                    <a:pt x="1356" y="1383"/>
                    <a:pt x="1399" y="1340"/>
                  </a:cubicBezTo>
                  <a:cubicBezTo>
                    <a:pt x="1489" y="1250"/>
                    <a:pt x="1509" y="1094"/>
                    <a:pt x="1415" y="996"/>
                  </a:cubicBezTo>
                  <a:cubicBezTo>
                    <a:pt x="1245" y="821"/>
                    <a:pt x="1075" y="646"/>
                    <a:pt x="905" y="470"/>
                  </a:cubicBezTo>
                  <a:cubicBezTo>
                    <a:pt x="821" y="385"/>
                    <a:pt x="738" y="300"/>
                    <a:pt x="655" y="215"/>
                  </a:cubicBezTo>
                  <a:cubicBezTo>
                    <a:pt x="605" y="164"/>
                    <a:pt x="556" y="109"/>
                    <a:pt x="497" y="66"/>
                  </a:cubicBezTo>
                  <a:cubicBezTo>
                    <a:pt x="437" y="22"/>
                    <a:pt x="365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2758939" y="1619954"/>
              <a:ext cx="62829" cy="68642"/>
            </a:xfrm>
            <a:custGeom>
              <a:avLst/>
              <a:gdLst/>
              <a:ahLst/>
              <a:cxnLst/>
              <a:rect l="l" t="t" r="r" b="b"/>
              <a:pathLst>
                <a:path w="1178" h="1287" extrusionOk="0">
                  <a:moveTo>
                    <a:pt x="892" y="1"/>
                  </a:moveTo>
                  <a:cubicBezTo>
                    <a:pt x="836" y="1"/>
                    <a:pt x="780" y="20"/>
                    <a:pt x="738" y="64"/>
                  </a:cubicBezTo>
                  <a:cubicBezTo>
                    <a:pt x="484" y="321"/>
                    <a:pt x="257" y="606"/>
                    <a:pt x="68" y="914"/>
                  </a:cubicBezTo>
                  <a:cubicBezTo>
                    <a:pt x="0" y="1023"/>
                    <a:pt x="23" y="1182"/>
                    <a:pt x="139" y="1249"/>
                  </a:cubicBezTo>
                  <a:cubicBezTo>
                    <a:pt x="180" y="1274"/>
                    <a:pt x="227" y="1286"/>
                    <a:pt x="274" y="1286"/>
                  </a:cubicBezTo>
                  <a:cubicBezTo>
                    <a:pt x="353" y="1286"/>
                    <a:pt x="430" y="1251"/>
                    <a:pt x="475" y="1178"/>
                  </a:cubicBezTo>
                  <a:cubicBezTo>
                    <a:pt x="564" y="1035"/>
                    <a:pt x="660" y="898"/>
                    <a:pt x="762" y="766"/>
                  </a:cubicBezTo>
                  <a:cubicBezTo>
                    <a:pt x="787" y="734"/>
                    <a:pt x="812" y="702"/>
                    <a:pt x="839" y="672"/>
                  </a:cubicBezTo>
                  <a:cubicBezTo>
                    <a:pt x="844" y="663"/>
                    <a:pt x="851" y="656"/>
                    <a:pt x="858" y="649"/>
                  </a:cubicBezTo>
                  <a:cubicBezTo>
                    <a:pt x="860" y="645"/>
                    <a:pt x="867" y="638"/>
                    <a:pt x="871" y="633"/>
                  </a:cubicBezTo>
                  <a:cubicBezTo>
                    <a:pt x="878" y="626"/>
                    <a:pt x="883" y="617"/>
                    <a:pt x="890" y="610"/>
                  </a:cubicBezTo>
                  <a:cubicBezTo>
                    <a:pt x="947" y="546"/>
                    <a:pt x="1005" y="484"/>
                    <a:pt x="1064" y="422"/>
                  </a:cubicBezTo>
                  <a:cubicBezTo>
                    <a:pt x="1152" y="331"/>
                    <a:pt x="1177" y="175"/>
                    <a:pt x="1080" y="80"/>
                  </a:cubicBezTo>
                  <a:cubicBezTo>
                    <a:pt x="1032" y="30"/>
                    <a:pt x="961" y="1"/>
                    <a:pt x="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35"/>
          <p:cNvGrpSpPr/>
          <p:nvPr/>
        </p:nvGrpSpPr>
        <p:grpSpPr>
          <a:xfrm>
            <a:off x="490857" y="3000656"/>
            <a:ext cx="1059580" cy="1088238"/>
            <a:chOff x="1742490" y="367839"/>
            <a:chExt cx="629242" cy="646260"/>
          </a:xfrm>
        </p:grpSpPr>
        <p:sp>
          <p:nvSpPr>
            <p:cNvPr id="2130" name="Google Shape;2130;p35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Home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Món ăn, ảnh chụp màn hình, đĩa&#10;&#10;Mô tả được tạo tự động">
            <a:extLst>
              <a:ext uri="{FF2B5EF4-FFF2-40B4-BE49-F238E27FC236}">
                <a16:creationId xmlns:a16="http://schemas.microsoft.com/office/drawing/2014/main" id="{1278E2EA-72A8-B9BE-0A3C-E2F30E3E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4" y="784304"/>
            <a:ext cx="6934511" cy="39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2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Home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Món ăn, ảnh chụp màn hình, đĩa&#10;&#10;Mô tả được tạo tự động">
            <a:extLst>
              <a:ext uri="{FF2B5EF4-FFF2-40B4-BE49-F238E27FC236}">
                <a16:creationId xmlns:a16="http://schemas.microsoft.com/office/drawing/2014/main" id="{1278E2EA-72A8-B9BE-0A3C-E2F30E3E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4" y="784304"/>
            <a:ext cx="6934511" cy="3900663"/>
          </a:xfrm>
          <a:prstGeom prst="rect">
            <a:avLst/>
          </a:prstGeom>
        </p:spPr>
      </p:pic>
      <p:pic>
        <p:nvPicPr>
          <p:cNvPr id="4" name="Hình ảnh 3" descr="Ảnh có chứa văn bản, thức uống có ga, ảnh chụp màn hình, uống&#10;&#10;Mô tả được tạo tự động">
            <a:extLst>
              <a:ext uri="{FF2B5EF4-FFF2-40B4-BE49-F238E27FC236}">
                <a16:creationId xmlns:a16="http://schemas.microsoft.com/office/drawing/2014/main" id="{C1EB4C5F-8760-4B29-2543-8B28C0B7E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5" y="792692"/>
            <a:ext cx="6934512" cy="39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7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Home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Hình ảnh 4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89CED70E-5136-0BE8-FDDE-25F4ED95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5" y="713834"/>
            <a:ext cx="6915870" cy="38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7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Sign in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ảnh chụp màn hình, phần mềm, Phần mềm đa phương tiện&#10;&#10;Mô tả được tạo tự động">
            <a:extLst>
              <a:ext uri="{FF2B5EF4-FFF2-40B4-BE49-F238E27FC236}">
                <a16:creationId xmlns:a16="http://schemas.microsoft.com/office/drawing/2014/main" id="{402AD035-7393-7899-C9DF-5841F2D7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5" y="713834"/>
            <a:ext cx="6915870" cy="38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9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Cart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Hình ảnh 5" descr="Ảnh có chứa văn bản, ảnh chụp màn hình, phần mềm, Trang web&#10;&#10;Mô tả được tạo tự động">
            <a:extLst>
              <a:ext uri="{FF2B5EF4-FFF2-40B4-BE49-F238E27FC236}">
                <a16:creationId xmlns:a16="http://schemas.microsoft.com/office/drawing/2014/main" id="{244C88CE-67B9-21DF-C811-D1E23816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5" y="713834"/>
            <a:ext cx="6915870" cy="38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Payment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ảnh chụp màn hình, phần mềm, Phần mềm đa phương tiện&#10;&#10;Mô tả được tạo tự động">
            <a:extLst>
              <a:ext uri="{FF2B5EF4-FFF2-40B4-BE49-F238E27FC236}">
                <a16:creationId xmlns:a16="http://schemas.microsoft.com/office/drawing/2014/main" id="{82AC08C1-D4D0-446E-D7FF-1FA95DC0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44" y="776060"/>
            <a:ext cx="6698911" cy="37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After payment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Hình ảnh 3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D45E0DA7-9FF4-783D-F594-CF6AACFC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45" y="784304"/>
            <a:ext cx="6698910" cy="37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Show invoice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ảnh chụp màn hình, Phông chữ, phần mềm&#10;&#10;Mô tả được tạo tự động">
            <a:extLst>
              <a:ext uri="{FF2B5EF4-FFF2-40B4-BE49-F238E27FC236}">
                <a16:creationId xmlns:a16="http://schemas.microsoft.com/office/drawing/2014/main" id="{DC4A5EAC-3897-C983-9A1F-40446FC2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45" y="784304"/>
            <a:ext cx="6698910" cy="37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Welcome screen</a:t>
            </a:r>
            <a:endParaRPr lang="en-US" sz="2600"/>
          </a:p>
        </p:txBody>
      </p:sp>
      <p:sp>
        <p:nvSpPr>
          <p:cNvPr id="2283" name="Google Shape;2283;p40"/>
          <p:cNvSpPr/>
          <p:nvPr/>
        </p:nvSpPr>
        <p:spPr>
          <a:xfrm>
            <a:off x="7379997" y="53949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760;p52">
            <a:extLst>
              <a:ext uri="{FF2B5EF4-FFF2-40B4-BE49-F238E27FC236}">
                <a16:creationId xmlns:a16="http://schemas.microsoft.com/office/drawing/2014/main" id="{629BE5B3-DCC2-32CC-B8B7-ED8FEF219551}"/>
              </a:ext>
            </a:extLst>
          </p:cNvPr>
          <p:cNvGrpSpPr/>
          <p:nvPr/>
        </p:nvGrpSpPr>
        <p:grpSpPr>
          <a:xfrm rot="555308" flipH="1">
            <a:off x="7766934" y="2807838"/>
            <a:ext cx="922198" cy="1921299"/>
            <a:chOff x="503795" y="323625"/>
            <a:chExt cx="502785" cy="1047439"/>
          </a:xfrm>
        </p:grpSpPr>
        <p:sp>
          <p:nvSpPr>
            <p:cNvPr id="3" name="Google Shape;2761;p52">
              <a:extLst>
                <a:ext uri="{FF2B5EF4-FFF2-40B4-BE49-F238E27FC236}">
                  <a16:creationId xmlns:a16="http://schemas.microsoft.com/office/drawing/2014/main" id="{3A3B271C-79A8-A4BE-61CD-FD5CC527739E}"/>
                </a:ext>
              </a:extLst>
            </p:cNvPr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62;p52">
              <a:extLst>
                <a:ext uri="{FF2B5EF4-FFF2-40B4-BE49-F238E27FC236}">
                  <a16:creationId xmlns:a16="http://schemas.microsoft.com/office/drawing/2014/main" id="{67C6E8A0-62EF-B6E9-1465-44977D72F188}"/>
                </a:ext>
              </a:extLst>
            </p:cNvPr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63;p52">
              <a:extLst>
                <a:ext uri="{FF2B5EF4-FFF2-40B4-BE49-F238E27FC236}">
                  <a16:creationId xmlns:a16="http://schemas.microsoft.com/office/drawing/2014/main" id="{F874722A-44FB-06A9-470A-7968A613FEC9}"/>
                </a:ext>
              </a:extLst>
            </p:cNvPr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4;p52">
              <a:extLst>
                <a:ext uri="{FF2B5EF4-FFF2-40B4-BE49-F238E27FC236}">
                  <a16:creationId xmlns:a16="http://schemas.microsoft.com/office/drawing/2014/main" id="{EC662D5C-7482-594F-D263-2A42F3D85F2F}"/>
                </a:ext>
              </a:extLst>
            </p:cNvPr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5;p52">
              <a:extLst>
                <a:ext uri="{FF2B5EF4-FFF2-40B4-BE49-F238E27FC236}">
                  <a16:creationId xmlns:a16="http://schemas.microsoft.com/office/drawing/2014/main" id="{2B938461-0FB3-1547-A031-F6F10271D565}"/>
                </a:ext>
              </a:extLst>
            </p:cNvPr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6;p52">
              <a:extLst>
                <a:ext uri="{FF2B5EF4-FFF2-40B4-BE49-F238E27FC236}">
                  <a16:creationId xmlns:a16="http://schemas.microsoft.com/office/drawing/2014/main" id="{DB803596-15DC-6C81-6552-7532FFA34A14}"/>
                </a:ext>
              </a:extLst>
            </p:cNvPr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67;p52">
              <a:extLst>
                <a:ext uri="{FF2B5EF4-FFF2-40B4-BE49-F238E27FC236}">
                  <a16:creationId xmlns:a16="http://schemas.microsoft.com/office/drawing/2014/main" id="{66EAD682-45A0-C947-BAE5-4516CFB7C936}"/>
                </a:ext>
              </a:extLst>
            </p:cNvPr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68;p52">
              <a:extLst>
                <a:ext uri="{FF2B5EF4-FFF2-40B4-BE49-F238E27FC236}">
                  <a16:creationId xmlns:a16="http://schemas.microsoft.com/office/drawing/2014/main" id="{643E7021-BEC3-CB25-9CCF-B2F432E8275B}"/>
                </a:ext>
              </a:extLst>
            </p:cNvPr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69;p52">
              <a:extLst>
                <a:ext uri="{FF2B5EF4-FFF2-40B4-BE49-F238E27FC236}">
                  <a16:creationId xmlns:a16="http://schemas.microsoft.com/office/drawing/2014/main" id="{A1F78E64-5BF3-8CFC-B175-27EF983E94A4}"/>
                </a:ext>
              </a:extLst>
            </p:cNvPr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0;p52">
              <a:extLst>
                <a:ext uri="{FF2B5EF4-FFF2-40B4-BE49-F238E27FC236}">
                  <a16:creationId xmlns:a16="http://schemas.microsoft.com/office/drawing/2014/main" id="{0012749F-2338-B6FD-FF21-E9322D0BA7A6}"/>
                </a:ext>
              </a:extLst>
            </p:cNvPr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1;p52">
              <a:extLst>
                <a:ext uri="{FF2B5EF4-FFF2-40B4-BE49-F238E27FC236}">
                  <a16:creationId xmlns:a16="http://schemas.microsoft.com/office/drawing/2014/main" id="{7197F463-76B1-5A34-A798-B74BFD624E74}"/>
                </a:ext>
              </a:extLst>
            </p:cNvPr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2;p52">
              <a:extLst>
                <a:ext uri="{FF2B5EF4-FFF2-40B4-BE49-F238E27FC236}">
                  <a16:creationId xmlns:a16="http://schemas.microsoft.com/office/drawing/2014/main" id="{ED5298D3-F7C1-B511-E410-4C0B140FB3BD}"/>
                </a:ext>
              </a:extLst>
            </p:cNvPr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73;p52">
              <a:extLst>
                <a:ext uri="{FF2B5EF4-FFF2-40B4-BE49-F238E27FC236}">
                  <a16:creationId xmlns:a16="http://schemas.microsoft.com/office/drawing/2014/main" id="{C29A4745-DA99-0416-C070-7C2609EBFF2D}"/>
                </a:ext>
              </a:extLst>
            </p:cNvPr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55A0A7E7-CE04-4376-1BA7-E3260EBF7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3" b="2414"/>
          <a:stretch/>
        </p:blipFill>
        <p:spPr>
          <a:xfrm>
            <a:off x="3220992" y="753514"/>
            <a:ext cx="2504629" cy="41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857711" y="332454"/>
            <a:ext cx="4087906" cy="550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</a:rPr>
              <a:t>Sign in</a:t>
            </a:r>
            <a:endParaRPr lang="en-US"/>
          </a:p>
        </p:txBody>
      </p:sp>
      <p:sp>
        <p:nvSpPr>
          <p:cNvPr id="2283" name="Google Shape;2283;p40"/>
          <p:cNvSpPr/>
          <p:nvPr/>
        </p:nvSpPr>
        <p:spPr>
          <a:xfrm>
            <a:off x="7379997" y="53949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760;p52">
            <a:extLst>
              <a:ext uri="{FF2B5EF4-FFF2-40B4-BE49-F238E27FC236}">
                <a16:creationId xmlns:a16="http://schemas.microsoft.com/office/drawing/2014/main" id="{629BE5B3-DCC2-32CC-B8B7-ED8FEF219551}"/>
              </a:ext>
            </a:extLst>
          </p:cNvPr>
          <p:cNvGrpSpPr/>
          <p:nvPr/>
        </p:nvGrpSpPr>
        <p:grpSpPr>
          <a:xfrm rot="555308" flipH="1">
            <a:off x="7766934" y="2807838"/>
            <a:ext cx="922198" cy="1921299"/>
            <a:chOff x="503795" y="323625"/>
            <a:chExt cx="502785" cy="1047439"/>
          </a:xfrm>
        </p:grpSpPr>
        <p:sp>
          <p:nvSpPr>
            <p:cNvPr id="3" name="Google Shape;2761;p52">
              <a:extLst>
                <a:ext uri="{FF2B5EF4-FFF2-40B4-BE49-F238E27FC236}">
                  <a16:creationId xmlns:a16="http://schemas.microsoft.com/office/drawing/2014/main" id="{3A3B271C-79A8-A4BE-61CD-FD5CC527739E}"/>
                </a:ext>
              </a:extLst>
            </p:cNvPr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62;p52">
              <a:extLst>
                <a:ext uri="{FF2B5EF4-FFF2-40B4-BE49-F238E27FC236}">
                  <a16:creationId xmlns:a16="http://schemas.microsoft.com/office/drawing/2014/main" id="{67C6E8A0-62EF-B6E9-1465-44977D72F188}"/>
                </a:ext>
              </a:extLst>
            </p:cNvPr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63;p52">
              <a:extLst>
                <a:ext uri="{FF2B5EF4-FFF2-40B4-BE49-F238E27FC236}">
                  <a16:creationId xmlns:a16="http://schemas.microsoft.com/office/drawing/2014/main" id="{F874722A-44FB-06A9-470A-7968A613FEC9}"/>
                </a:ext>
              </a:extLst>
            </p:cNvPr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4;p52">
              <a:extLst>
                <a:ext uri="{FF2B5EF4-FFF2-40B4-BE49-F238E27FC236}">
                  <a16:creationId xmlns:a16="http://schemas.microsoft.com/office/drawing/2014/main" id="{EC662D5C-7482-594F-D263-2A42F3D85F2F}"/>
                </a:ext>
              </a:extLst>
            </p:cNvPr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5;p52">
              <a:extLst>
                <a:ext uri="{FF2B5EF4-FFF2-40B4-BE49-F238E27FC236}">
                  <a16:creationId xmlns:a16="http://schemas.microsoft.com/office/drawing/2014/main" id="{2B938461-0FB3-1547-A031-F6F10271D565}"/>
                </a:ext>
              </a:extLst>
            </p:cNvPr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6;p52">
              <a:extLst>
                <a:ext uri="{FF2B5EF4-FFF2-40B4-BE49-F238E27FC236}">
                  <a16:creationId xmlns:a16="http://schemas.microsoft.com/office/drawing/2014/main" id="{DB803596-15DC-6C81-6552-7532FFA34A14}"/>
                </a:ext>
              </a:extLst>
            </p:cNvPr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67;p52">
              <a:extLst>
                <a:ext uri="{FF2B5EF4-FFF2-40B4-BE49-F238E27FC236}">
                  <a16:creationId xmlns:a16="http://schemas.microsoft.com/office/drawing/2014/main" id="{66EAD682-45A0-C947-BAE5-4516CFB7C936}"/>
                </a:ext>
              </a:extLst>
            </p:cNvPr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68;p52">
              <a:extLst>
                <a:ext uri="{FF2B5EF4-FFF2-40B4-BE49-F238E27FC236}">
                  <a16:creationId xmlns:a16="http://schemas.microsoft.com/office/drawing/2014/main" id="{643E7021-BEC3-CB25-9CCF-B2F432E8275B}"/>
                </a:ext>
              </a:extLst>
            </p:cNvPr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69;p52">
              <a:extLst>
                <a:ext uri="{FF2B5EF4-FFF2-40B4-BE49-F238E27FC236}">
                  <a16:creationId xmlns:a16="http://schemas.microsoft.com/office/drawing/2014/main" id="{A1F78E64-5BF3-8CFC-B175-27EF983E94A4}"/>
                </a:ext>
              </a:extLst>
            </p:cNvPr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0;p52">
              <a:extLst>
                <a:ext uri="{FF2B5EF4-FFF2-40B4-BE49-F238E27FC236}">
                  <a16:creationId xmlns:a16="http://schemas.microsoft.com/office/drawing/2014/main" id="{0012749F-2338-B6FD-FF21-E9322D0BA7A6}"/>
                </a:ext>
              </a:extLst>
            </p:cNvPr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1;p52">
              <a:extLst>
                <a:ext uri="{FF2B5EF4-FFF2-40B4-BE49-F238E27FC236}">
                  <a16:creationId xmlns:a16="http://schemas.microsoft.com/office/drawing/2014/main" id="{7197F463-76B1-5A34-A798-B74BFD624E74}"/>
                </a:ext>
              </a:extLst>
            </p:cNvPr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2;p52">
              <a:extLst>
                <a:ext uri="{FF2B5EF4-FFF2-40B4-BE49-F238E27FC236}">
                  <a16:creationId xmlns:a16="http://schemas.microsoft.com/office/drawing/2014/main" id="{ED5298D3-F7C1-B511-E410-4C0B140FB3BD}"/>
                </a:ext>
              </a:extLst>
            </p:cNvPr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73;p52">
              <a:extLst>
                <a:ext uri="{FF2B5EF4-FFF2-40B4-BE49-F238E27FC236}">
                  <a16:creationId xmlns:a16="http://schemas.microsoft.com/office/drawing/2014/main" id="{C29A4745-DA99-0416-C070-7C2609EBFF2D}"/>
                </a:ext>
              </a:extLst>
            </p:cNvPr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EF40C1F9-C9B0-AC12-3DC5-22E601923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4456" r="5" b="8121"/>
          <a:stretch/>
        </p:blipFill>
        <p:spPr>
          <a:xfrm>
            <a:off x="1681099" y="812947"/>
            <a:ext cx="2441130" cy="4090734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F7B9273E-E3A8-7F9A-2BE1-67A416BB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8" b="7058"/>
          <a:stretch/>
        </p:blipFill>
        <p:spPr>
          <a:xfrm>
            <a:off x="4770324" y="812947"/>
            <a:ext cx="2489591" cy="4090734"/>
          </a:xfrm>
          <a:prstGeom prst="rect">
            <a:avLst/>
          </a:prstGeom>
        </p:spPr>
      </p:pic>
      <p:sp>
        <p:nvSpPr>
          <p:cNvPr id="28" name="Google Shape;2281;p40">
            <a:extLst>
              <a:ext uri="{FF2B5EF4-FFF2-40B4-BE49-F238E27FC236}">
                <a16:creationId xmlns:a16="http://schemas.microsoft.com/office/drawing/2014/main" id="{3BDB8679-CFC2-7371-C3C5-AD9E060FAB95}"/>
              </a:ext>
            </a:extLst>
          </p:cNvPr>
          <p:cNvSpPr txBox="1">
            <a:spLocks/>
          </p:cNvSpPr>
          <p:nvPr/>
        </p:nvSpPr>
        <p:spPr>
          <a:xfrm>
            <a:off x="3971166" y="318649"/>
            <a:ext cx="4087906" cy="55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latin typeface="Times New Roman" panose="02020603050405020304" pitchFamily="18" charset="0"/>
              </a:rPr>
              <a:t>Register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394437" y="217685"/>
            <a:ext cx="4087906" cy="550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</a:rPr>
              <a:t>Home</a:t>
            </a:r>
            <a:endParaRPr lang="en-US"/>
          </a:p>
        </p:txBody>
      </p:sp>
      <p:sp>
        <p:nvSpPr>
          <p:cNvPr id="2283" name="Google Shape;2283;p40"/>
          <p:cNvSpPr/>
          <p:nvPr/>
        </p:nvSpPr>
        <p:spPr>
          <a:xfrm>
            <a:off x="7379997" y="53949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760;p52">
            <a:extLst>
              <a:ext uri="{FF2B5EF4-FFF2-40B4-BE49-F238E27FC236}">
                <a16:creationId xmlns:a16="http://schemas.microsoft.com/office/drawing/2014/main" id="{629BE5B3-DCC2-32CC-B8B7-ED8FEF219551}"/>
              </a:ext>
            </a:extLst>
          </p:cNvPr>
          <p:cNvGrpSpPr/>
          <p:nvPr/>
        </p:nvGrpSpPr>
        <p:grpSpPr>
          <a:xfrm rot="555308" flipH="1">
            <a:off x="7766934" y="2807838"/>
            <a:ext cx="922198" cy="1921299"/>
            <a:chOff x="503795" y="323625"/>
            <a:chExt cx="502785" cy="1047439"/>
          </a:xfrm>
        </p:grpSpPr>
        <p:sp>
          <p:nvSpPr>
            <p:cNvPr id="3" name="Google Shape;2761;p52">
              <a:extLst>
                <a:ext uri="{FF2B5EF4-FFF2-40B4-BE49-F238E27FC236}">
                  <a16:creationId xmlns:a16="http://schemas.microsoft.com/office/drawing/2014/main" id="{3A3B271C-79A8-A4BE-61CD-FD5CC527739E}"/>
                </a:ext>
              </a:extLst>
            </p:cNvPr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62;p52">
              <a:extLst>
                <a:ext uri="{FF2B5EF4-FFF2-40B4-BE49-F238E27FC236}">
                  <a16:creationId xmlns:a16="http://schemas.microsoft.com/office/drawing/2014/main" id="{67C6E8A0-62EF-B6E9-1465-44977D72F188}"/>
                </a:ext>
              </a:extLst>
            </p:cNvPr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63;p52">
              <a:extLst>
                <a:ext uri="{FF2B5EF4-FFF2-40B4-BE49-F238E27FC236}">
                  <a16:creationId xmlns:a16="http://schemas.microsoft.com/office/drawing/2014/main" id="{F874722A-44FB-06A9-470A-7968A613FEC9}"/>
                </a:ext>
              </a:extLst>
            </p:cNvPr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4;p52">
              <a:extLst>
                <a:ext uri="{FF2B5EF4-FFF2-40B4-BE49-F238E27FC236}">
                  <a16:creationId xmlns:a16="http://schemas.microsoft.com/office/drawing/2014/main" id="{EC662D5C-7482-594F-D263-2A42F3D85F2F}"/>
                </a:ext>
              </a:extLst>
            </p:cNvPr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5;p52">
              <a:extLst>
                <a:ext uri="{FF2B5EF4-FFF2-40B4-BE49-F238E27FC236}">
                  <a16:creationId xmlns:a16="http://schemas.microsoft.com/office/drawing/2014/main" id="{2B938461-0FB3-1547-A031-F6F10271D565}"/>
                </a:ext>
              </a:extLst>
            </p:cNvPr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6;p52">
              <a:extLst>
                <a:ext uri="{FF2B5EF4-FFF2-40B4-BE49-F238E27FC236}">
                  <a16:creationId xmlns:a16="http://schemas.microsoft.com/office/drawing/2014/main" id="{DB803596-15DC-6C81-6552-7532FFA34A14}"/>
                </a:ext>
              </a:extLst>
            </p:cNvPr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67;p52">
              <a:extLst>
                <a:ext uri="{FF2B5EF4-FFF2-40B4-BE49-F238E27FC236}">
                  <a16:creationId xmlns:a16="http://schemas.microsoft.com/office/drawing/2014/main" id="{66EAD682-45A0-C947-BAE5-4516CFB7C936}"/>
                </a:ext>
              </a:extLst>
            </p:cNvPr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68;p52">
              <a:extLst>
                <a:ext uri="{FF2B5EF4-FFF2-40B4-BE49-F238E27FC236}">
                  <a16:creationId xmlns:a16="http://schemas.microsoft.com/office/drawing/2014/main" id="{643E7021-BEC3-CB25-9CCF-B2F432E8275B}"/>
                </a:ext>
              </a:extLst>
            </p:cNvPr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69;p52">
              <a:extLst>
                <a:ext uri="{FF2B5EF4-FFF2-40B4-BE49-F238E27FC236}">
                  <a16:creationId xmlns:a16="http://schemas.microsoft.com/office/drawing/2014/main" id="{A1F78E64-5BF3-8CFC-B175-27EF983E94A4}"/>
                </a:ext>
              </a:extLst>
            </p:cNvPr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0;p52">
              <a:extLst>
                <a:ext uri="{FF2B5EF4-FFF2-40B4-BE49-F238E27FC236}">
                  <a16:creationId xmlns:a16="http://schemas.microsoft.com/office/drawing/2014/main" id="{0012749F-2338-B6FD-FF21-E9322D0BA7A6}"/>
                </a:ext>
              </a:extLst>
            </p:cNvPr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1;p52">
              <a:extLst>
                <a:ext uri="{FF2B5EF4-FFF2-40B4-BE49-F238E27FC236}">
                  <a16:creationId xmlns:a16="http://schemas.microsoft.com/office/drawing/2014/main" id="{7197F463-76B1-5A34-A798-B74BFD624E74}"/>
                </a:ext>
              </a:extLst>
            </p:cNvPr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2;p52">
              <a:extLst>
                <a:ext uri="{FF2B5EF4-FFF2-40B4-BE49-F238E27FC236}">
                  <a16:creationId xmlns:a16="http://schemas.microsoft.com/office/drawing/2014/main" id="{ED5298D3-F7C1-B511-E410-4C0B140FB3BD}"/>
                </a:ext>
              </a:extLst>
            </p:cNvPr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73;p52">
              <a:extLst>
                <a:ext uri="{FF2B5EF4-FFF2-40B4-BE49-F238E27FC236}">
                  <a16:creationId xmlns:a16="http://schemas.microsoft.com/office/drawing/2014/main" id="{C29A4745-DA99-0416-C070-7C2609EBFF2D}"/>
                </a:ext>
              </a:extLst>
            </p:cNvPr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FB24BBD-E1A3-53AC-C8C1-7C616256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14" y="784304"/>
            <a:ext cx="2345700" cy="4179785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DC87147-E78F-B1B9-8373-546E06CC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047" y="768422"/>
            <a:ext cx="2359321" cy="41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5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391011" y="140844"/>
            <a:ext cx="4087906" cy="550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Navigation</a:t>
            </a:r>
          </a:p>
        </p:txBody>
      </p:sp>
      <p:sp>
        <p:nvSpPr>
          <p:cNvPr id="2283" name="Google Shape;2283;p40"/>
          <p:cNvSpPr/>
          <p:nvPr/>
        </p:nvSpPr>
        <p:spPr>
          <a:xfrm>
            <a:off x="7379997" y="53949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760;p52">
            <a:extLst>
              <a:ext uri="{FF2B5EF4-FFF2-40B4-BE49-F238E27FC236}">
                <a16:creationId xmlns:a16="http://schemas.microsoft.com/office/drawing/2014/main" id="{629BE5B3-DCC2-32CC-B8B7-ED8FEF219551}"/>
              </a:ext>
            </a:extLst>
          </p:cNvPr>
          <p:cNvGrpSpPr/>
          <p:nvPr/>
        </p:nvGrpSpPr>
        <p:grpSpPr>
          <a:xfrm rot="555308" flipH="1">
            <a:off x="7766934" y="2807838"/>
            <a:ext cx="922198" cy="1921299"/>
            <a:chOff x="503795" y="323625"/>
            <a:chExt cx="502785" cy="1047439"/>
          </a:xfrm>
        </p:grpSpPr>
        <p:sp>
          <p:nvSpPr>
            <p:cNvPr id="3" name="Google Shape;2761;p52">
              <a:extLst>
                <a:ext uri="{FF2B5EF4-FFF2-40B4-BE49-F238E27FC236}">
                  <a16:creationId xmlns:a16="http://schemas.microsoft.com/office/drawing/2014/main" id="{3A3B271C-79A8-A4BE-61CD-FD5CC527739E}"/>
                </a:ext>
              </a:extLst>
            </p:cNvPr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62;p52">
              <a:extLst>
                <a:ext uri="{FF2B5EF4-FFF2-40B4-BE49-F238E27FC236}">
                  <a16:creationId xmlns:a16="http://schemas.microsoft.com/office/drawing/2014/main" id="{67C6E8A0-62EF-B6E9-1465-44977D72F188}"/>
                </a:ext>
              </a:extLst>
            </p:cNvPr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63;p52">
              <a:extLst>
                <a:ext uri="{FF2B5EF4-FFF2-40B4-BE49-F238E27FC236}">
                  <a16:creationId xmlns:a16="http://schemas.microsoft.com/office/drawing/2014/main" id="{F874722A-44FB-06A9-470A-7968A613FEC9}"/>
                </a:ext>
              </a:extLst>
            </p:cNvPr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4;p52">
              <a:extLst>
                <a:ext uri="{FF2B5EF4-FFF2-40B4-BE49-F238E27FC236}">
                  <a16:creationId xmlns:a16="http://schemas.microsoft.com/office/drawing/2014/main" id="{EC662D5C-7482-594F-D263-2A42F3D85F2F}"/>
                </a:ext>
              </a:extLst>
            </p:cNvPr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5;p52">
              <a:extLst>
                <a:ext uri="{FF2B5EF4-FFF2-40B4-BE49-F238E27FC236}">
                  <a16:creationId xmlns:a16="http://schemas.microsoft.com/office/drawing/2014/main" id="{2B938461-0FB3-1547-A031-F6F10271D565}"/>
                </a:ext>
              </a:extLst>
            </p:cNvPr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6;p52">
              <a:extLst>
                <a:ext uri="{FF2B5EF4-FFF2-40B4-BE49-F238E27FC236}">
                  <a16:creationId xmlns:a16="http://schemas.microsoft.com/office/drawing/2014/main" id="{DB803596-15DC-6C81-6552-7532FFA34A14}"/>
                </a:ext>
              </a:extLst>
            </p:cNvPr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67;p52">
              <a:extLst>
                <a:ext uri="{FF2B5EF4-FFF2-40B4-BE49-F238E27FC236}">
                  <a16:creationId xmlns:a16="http://schemas.microsoft.com/office/drawing/2014/main" id="{66EAD682-45A0-C947-BAE5-4516CFB7C936}"/>
                </a:ext>
              </a:extLst>
            </p:cNvPr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68;p52">
              <a:extLst>
                <a:ext uri="{FF2B5EF4-FFF2-40B4-BE49-F238E27FC236}">
                  <a16:creationId xmlns:a16="http://schemas.microsoft.com/office/drawing/2014/main" id="{643E7021-BEC3-CB25-9CCF-B2F432E8275B}"/>
                </a:ext>
              </a:extLst>
            </p:cNvPr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69;p52">
              <a:extLst>
                <a:ext uri="{FF2B5EF4-FFF2-40B4-BE49-F238E27FC236}">
                  <a16:creationId xmlns:a16="http://schemas.microsoft.com/office/drawing/2014/main" id="{A1F78E64-5BF3-8CFC-B175-27EF983E94A4}"/>
                </a:ext>
              </a:extLst>
            </p:cNvPr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0;p52">
              <a:extLst>
                <a:ext uri="{FF2B5EF4-FFF2-40B4-BE49-F238E27FC236}">
                  <a16:creationId xmlns:a16="http://schemas.microsoft.com/office/drawing/2014/main" id="{0012749F-2338-B6FD-FF21-E9322D0BA7A6}"/>
                </a:ext>
              </a:extLst>
            </p:cNvPr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1;p52">
              <a:extLst>
                <a:ext uri="{FF2B5EF4-FFF2-40B4-BE49-F238E27FC236}">
                  <a16:creationId xmlns:a16="http://schemas.microsoft.com/office/drawing/2014/main" id="{7197F463-76B1-5A34-A798-B74BFD624E74}"/>
                </a:ext>
              </a:extLst>
            </p:cNvPr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2;p52">
              <a:extLst>
                <a:ext uri="{FF2B5EF4-FFF2-40B4-BE49-F238E27FC236}">
                  <a16:creationId xmlns:a16="http://schemas.microsoft.com/office/drawing/2014/main" id="{ED5298D3-F7C1-B511-E410-4C0B140FB3BD}"/>
                </a:ext>
              </a:extLst>
            </p:cNvPr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73;p52">
              <a:extLst>
                <a:ext uri="{FF2B5EF4-FFF2-40B4-BE49-F238E27FC236}">
                  <a16:creationId xmlns:a16="http://schemas.microsoft.com/office/drawing/2014/main" id="{C29A4745-DA99-0416-C070-7C2609EBFF2D}"/>
                </a:ext>
              </a:extLst>
            </p:cNvPr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6023604-5071-5ED2-186D-16C6DAF6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86" y="580680"/>
            <a:ext cx="2339556" cy="4360739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7579E9BB-724E-6269-FE38-744084F7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883" y="580680"/>
            <a:ext cx="2488937" cy="4401921"/>
          </a:xfrm>
          <a:prstGeom prst="rect">
            <a:avLst/>
          </a:prstGeom>
        </p:spPr>
      </p:pic>
      <p:sp>
        <p:nvSpPr>
          <p:cNvPr id="20" name="Google Shape;2281;p40">
            <a:extLst>
              <a:ext uri="{FF2B5EF4-FFF2-40B4-BE49-F238E27FC236}">
                <a16:creationId xmlns:a16="http://schemas.microsoft.com/office/drawing/2014/main" id="{81E5240A-66AE-20A6-4715-AFD98EAEF694}"/>
              </a:ext>
            </a:extLst>
          </p:cNvPr>
          <p:cNvSpPr txBox="1">
            <a:spLocks/>
          </p:cNvSpPr>
          <p:nvPr/>
        </p:nvSpPr>
        <p:spPr>
          <a:xfrm>
            <a:off x="3722755" y="160899"/>
            <a:ext cx="4087906" cy="55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Topic of dish</a:t>
            </a:r>
          </a:p>
        </p:txBody>
      </p:sp>
    </p:spTree>
    <p:extLst>
      <p:ext uri="{BB962C8B-B14F-4D97-AF65-F5344CB8AC3E}">
        <p14:creationId xmlns:p14="http://schemas.microsoft.com/office/powerpoint/2010/main" val="239044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3755308" y="278969"/>
            <a:ext cx="4087906" cy="550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</a:rPr>
              <a:t>List of dish</a:t>
            </a:r>
            <a:endParaRPr lang="en-US"/>
          </a:p>
        </p:txBody>
      </p:sp>
      <p:sp>
        <p:nvSpPr>
          <p:cNvPr id="2283" name="Google Shape;2283;p40"/>
          <p:cNvSpPr/>
          <p:nvPr/>
        </p:nvSpPr>
        <p:spPr>
          <a:xfrm>
            <a:off x="7379997" y="53949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760;p52">
            <a:extLst>
              <a:ext uri="{FF2B5EF4-FFF2-40B4-BE49-F238E27FC236}">
                <a16:creationId xmlns:a16="http://schemas.microsoft.com/office/drawing/2014/main" id="{629BE5B3-DCC2-32CC-B8B7-ED8FEF219551}"/>
              </a:ext>
            </a:extLst>
          </p:cNvPr>
          <p:cNvGrpSpPr/>
          <p:nvPr/>
        </p:nvGrpSpPr>
        <p:grpSpPr>
          <a:xfrm rot="555308" flipH="1">
            <a:off x="7766934" y="2807838"/>
            <a:ext cx="922198" cy="1921299"/>
            <a:chOff x="503795" y="323625"/>
            <a:chExt cx="502785" cy="1047439"/>
          </a:xfrm>
        </p:grpSpPr>
        <p:sp>
          <p:nvSpPr>
            <p:cNvPr id="3" name="Google Shape;2761;p52">
              <a:extLst>
                <a:ext uri="{FF2B5EF4-FFF2-40B4-BE49-F238E27FC236}">
                  <a16:creationId xmlns:a16="http://schemas.microsoft.com/office/drawing/2014/main" id="{3A3B271C-79A8-A4BE-61CD-FD5CC527739E}"/>
                </a:ext>
              </a:extLst>
            </p:cNvPr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62;p52">
              <a:extLst>
                <a:ext uri="{FF2B5EF4-FFF2-40B4-BE49-F238E27FC236}">
                  <a16:creationId xmlns:a16="http://schemas.microsoft.com/office/drawing/2014/main" id="{67C6E8A0-62EF-B6E9-1465-44977D72F188}"/>
                </a:ext>
              </a:extLst>
            </p:cNvPr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63;p52">
              <a:extLst>
                <a:ext uri="{FF2B5EF4-FFF2-40B4-BE49-F238E27FC236}">
                  <a16:creationId xmlns:a16="http://schemas.microsoft.com/office/drawing/2014/main" id="{F874722A-44FB-06A9-470A-7968A613FEC9}"/>
                </a:ext>
              </a:extLst>
            </p:cNvPr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4;p52">
              <a:extLst>
                <a:ext uri="{FF2B5EF4-FFF2-40B4-BE49-F238E27FC236}">
                  <a16:creationId xmlns:a16="http://schemas.microsoft.com/office/drawing/2014/main" id="{EC662D5C-7482-594F-D263-2A42F3D85F2F}"/>
                </a:ext>
              </a:extLst>
            </p:cNvPr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5;p52">
              <a:extLst>
                <a:ext uri="{FF2B5EF4-FFF2-40B4-BE49-F238E27FC236}">
                  <a16:creationId xmlns:a16="http://schemas.microsoft.com/office/drawing/2014/main" id="{2B938461-0FB3-1547-A031-F6F10271D565}"/>
                </a:ext>
              </a:extLst>
            </p:cNvPr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6;p52">
              <a:extLst>
                <a:ext uri="{FF2B5EF4-FFF2-40B4-BE49-F238E27FC236}">
                  <a16:creationId xmlns:a16="http://schemas.microsoft.com/office/drawing/2014/main" id="{DB803596-15DC-6C81-6552-7532FFA34A14}"/>
                </a:ext>
              </a:extLst>
            </p:cNvPr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67;p52">
              <a:extLst>
                <a:ext uri="{FF2B5EF4-FFF2-40B4-BE49-F238E27FC236}">
                  <a16:creationId xmlns:a16="http://schemas.microsoft.com/office/drawing/2014/main" id="{66EAD682-45A0-C947-BAE5-4516CFB7C936}"/>
                </a:ext>
              </a:extLst>
            </p:cNvPr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68;p52">
              <a:extLst>
                <a:ext uri="{FF2B5EF4-FFF2-40B4-BE49-F238E27FC236}">
                  <a16:creationId xmlns:a16="http://schemas.microsoft.com/office/drawing/2014/main" id="{643E7021-BEC3-CB25-9CCF-B2F432E8275B}"/>
                </a:ext>
              </a:extLst>
            </p:cNvPr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69;p52">
              <a:extLst>
                <a:ext uri="{FF2B5EF4-FFF2-40B4-BE49-F238E27FC236}">
                  <a16:creationId xmlns:a16="http://schemas.microsoft.com/office/drawing/2014/main" id="{A1F78E64-5BF3-8CFC-B175-27EF983E94A4}"/>
                </a:ext>
              </a:extLst>
            </p:cNvPr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0;p52">
              <a:extLst>
                <a:ext uri="{FF2B5EF4-FFF2-40B4-BE49-F238E27FC236}">
                  <a16:creationId xmlns:a16="http://schemas.microsoft.com/office/drawing/2014/main" id="{0012749F-2338-B6FD-FF21-E9322D0BA7A6}"/>
                </a:ext>
              </a:extLst>
            </p:cNvPr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1;p52">
              <a:extLst>
                <a:ext uri="{FF2B5EF4-FFF2-40B4-BE49-F238E27FC236}">
                  <a16:creationId xmlns:a16="http://schemas.microsoft.com/office/drawing/2014/main" id="{7197F463-76B1-5A34-A798-B74BFD624E74}"/>
                </a:ext>
              </a:extLst>
            </p:cNvPr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2;p52">
              <a:extLst>
                <a:ext uri="{FF2B5EF4-FFF2-40B4-BE49-F238E27FC236}">
                  <a16:creationId xmlns:a16="http://schemas.microsoft.com/office/drawing/2014/main" id="{ED5298D3-F7C1-B511-E410-4C0B140FB3BD}"/>
                </a:ext>
              </a:extLst>
            </p:cNvPr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73;p52">
              <a:extLst>
                <a:ext uri="{FF2B5EF4-FFF2-40B4-BE49-F238E27FC236}">
                  <a16:creationId xmlns:a16="http://schemas.microsoft.com/office/drawing/2014/main" id="{C29A4745-DA99-0416-C070-7C2609EBFF2D}"/>
                </a:ext>
              </a:extLst>
            </p:cNvPr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52DF8532-12DF-6636-6E0A-304E443F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75" y="752063"/>
            <a:ext cx="2352383" cy="4196143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48B363A-53B3-5C4A-D204-7444B84A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716" y="752063"/>
            <a:ext cx="2295090" cy="41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3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857711" y="332454"/>
            <a:ext cx="4087906" cy="550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</a:rPr>
              <a:t>Favorite</a:t>
            </a:r>
            <a:endParaRPr lang="en-US"/>
          </a:p>
        </p:txBody>
      </p:sp>
      <p:sp>
        <p:nvSpPr>
          <p:cNvPr id="2283" name="Google Shape;2283;p40"/>
          <p:cNvSpPr/>
          <p:nvPr/>
        </p:nvSpPr>
        <p:spPr>
          <a:xfrm>
            <a:off x="7379997" y="539498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760;p52">
            <a:extLst>
              <a:ext uri="{FF2B5EF4-FFF2-40B4-BE49-F238E27FC236}">
                <a16:creationId xmlns:a16="http://schemas.microsoft.com/office/drawing/2014/main" id="{629BE5B3-DCC2-32CC-B8B7-ED8FEF219551}"/>
              </a:ext>
            </a:extLst>
          </p:cNvPr>
          <p:cNvGrpSpPr/>
          <p:nvPr/>
        </p:nvGrpSpPr>
        <p:grpSpPr>
          <a:xfrm rot="555308" flipH="1">
            <a:off x="7766934" y="2807838"/>
            <a:ext cx="922198" cy="1921299"/>
            <a:chOff x="503795" y="323625"/>
            <a:chExt cx="502785" cy="1047439"/>
          </a:xfrm>
        </p:grpSpPr>
        <p:sp>
          <p:nvSpPr>
            <p:cNvPr id="3" name="Google Shape;2761;p52">
              <a:extLst>
                <a:ext uri="{FF2B5EF4-FFF2-40B4-BE49-F238E27FC236}">
                  <a16:creationId xmlns:a16="http://schemas.microsoft.com/office/drawing/2014/main" id="{3A3B271C-79A8-A4BE-61CD-FD5CC527739E}"/>
                </a:ext>
              </a:extLst>
            </p:cNvPr>
            <p:cNvSpPr/>
            <p:nvPr/>
          </p:nvSpPr>
          <p:spPr>
            <a:xfrm>
              <a:off x="674039" y="389120"/>
              <a:ext cx="173925" cy="283742"/>
            </a:xfrm>
            <a:custGeom>
              <a:avLst/>
              <a:gdLst/>
              <a:ahLst/>
              <a:cxnLst/>
              <a:rect l="l" t="t" r="r" b="b"/>
              <a:pathLst>
                <a:path w="3261" h="5320" extrusionOk="0">
                  <a:moveTo>
                    <a:pt x="610" y="1"/>
                  </a:moveTo>
                  <a:cubicBezTo>
                    <a:pt x="438" y="1"/>
                    <a:pt x="238" y="35"/>
                    <a:pt x="0" y="105"/>
                  </a:cubicBezTo>
                  <a:lnTo>
                    <a:pt x="220" y="665"/>
                  </a:lnTo>
                  <a:cubicBezTo>
                    <a:pt x="279" y="654"/>
                    <a:pt x="343" y="647"/>
                    <a:pt x="411" y="647"/>
                  </a:cubicBezTo>
                  <a:cubicBezTo>
                    <a:pt x="687" y="647"/>
                    <a:pt x="1017" y="768"/>
                    <a:pt x="1211" y="1262"/>
                  </a:cubicBezTo>
                  <a:lnTo>
                    <a:pt x="2513" y="4590"/>
                  </a:lnTo>
                  <a:cubicBezTo>
                    <a:pt x="2727" y="5136"/>
                    <a:pt x="2906" y="5320"/>
                    <a:pt x="3030" y="5320"/>
                  </a:cubicBezTo>
                  <a:cubicBezTo>
                    <a:pt x="3196" y="5320"/>
                    <a:pt x="3260" y="4986"/>
                    <a:pt x="3169" y="4753"/>
                  </a:cubicBezTo>
                  <a:lnTo>
                    <a:pt x="1774" y="1189"/>
                  </a:lnTo>
                  <a:cubicBezTo>
                    <a:pt x="1470" y="411"/>
                    <a:pt x="1207" y="1"/>
                    <a:pt x="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762;p52">
              <a:extLst>
                <a:ext uri="{FF2B5EF4-FFF2-40B4-BE49-F238E27FC236}">
                  <a16:creationId xmlns:a16="http://schemas.microsoft.com/office/drawing/2014/main" id="{67C6E8A0-62EF-B6E9-1465-44977D72F188}"/>
                </a:ext>
              </a:extLst>
            </p:cNvPr>
            <p:cNvSpPr/>
            <p:nvPr/>
          </p:nvSpPr>
          <p:spPr>
            <a:xfrm>
              <a:off x="515529" y="323625"/>
              <a:ext cx="92803" cy="61655"/>
            </a:xfrm>
            <a:custGeom>
              <a:avLst/>
              <a:gdLst/>
              <a:ahLst/>
              <a:cxnLst/>
              <a:rect l="l" t="t" r="r" b="b"/>
              <a:pathLst>
                <a:path w="1740" h="1156" extrusionOk="0">
                  <a:moveTo>
                    <a:pt x="1159" y="1"/>
                  </a:moveTo>
                  <a:cubicBezTo>
                    <a:pt x="996" y="1"/>
                    <a:pt x="799" y="65"/>
                    <a:pt x="550" y="188"/>
                  </a:cubicBezTo>
                  <a:cubicBezTo>
                    <a:pt x="1" y="459"/>
                    <a:pt x="48" y="741"/>
                    <a:pt x="206" y="1156"/>
                  </a:cubicBezTo>
                  <a:cubicBezTo>
                    <a:pt x="396" y="993"/>
                    <a:pt x="686" y="835"/>
                    <a:pt x="1112" y="663"/>
                  </a:cubicBezTo>
                  <a:cubicBezTo>
                    <a:pt x="1330" y="574"/>
                    <a:pt x="1541" y="516"/>
                    <a:pt x="1739" y="498"/>
                  </a:cubicBezTo>
                  <a:cubicBezTo>
                    <a:pt x="1586" y="158"/>
                    <a:pt x="1414" y="1"/>
                    <a:pt x="1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63;p52">
              <a:extLst>
                <a:ext uri="{FF2B5EF4-FFF2-40B4-BE49-F238E27FC236}">
                  <a16:creationId xmlns:a16="http://schemas.microsoft.com/office/drawing/2014/main" id="{F874722A-44FB-06A9-470A-7968A613FEC9}"/>
                </a:ext>
              </a:extLst>
            </p:cNvPr>
            <p:cNvSpPr/>
            <p:nvPr/>
          </p:nvSpPr>
          <p:spPr>
            <a:xfrm>
              <a:off x="907004" y="1293995"/>
              <a:ext cx="99576" cy="77069"/>
            </a:xfrm>
            <a:custGeom>
              <a:avLst/>
              <a:gdLst/>
              <a:ahLst/>
              <a:cxnLst/>
              <a:rect l="l" t="t" r="r" b="b"/>
              <a:pathLst>
                <a:path w="1867" h="1445" extrusionOk="0">
                  <a:moveTo>
                    <a:pt x="1560" y="0"/>
                  </a:moveTo>
                  <a:cubicBezTo>
                    <a:pt x="1461" y="264"/>
                    <a:pt x="1218" y="465"/>
                    <a:pt x="779" y="636"/>
                  </a:cubicBezTo>
                  <a:cubicBezTo>
                    <a:pt x="582" y="713"/>
                    <a:pt x="415" y="754"/>
                    <a:pt x="269" y="754"/>
                  </a:cubicBezTo>
                  <a:cubicBezTo>
                    <a:pt x="172" y="754"/>
                    <a:pt x="83" y="736"/>
                    <a:pt x="1" y="698"/>
                  </a:cubicBezTo>
                  <a:lnTo>
                    <a:pt x="1" y="698"/>
                  </a:lnTo>
                  <a:cubicBezTo>
                    <a:pt x="24" y="764"/>
                    <a:pt x="63" y="847"/>
                    <a:pt x="128" y="948"/>
                  </a:cubicBezTo>
                  <a:cubicBezTo>
                    <a:pt x="281" y="1288"/>
                    <a:pt x="453" y="1445"/>
                    <a:pt x="708" y="1445"/>
                  </a:cubicBezTo>
                  <a:cubicBezTo>
                    <a:pt x="871" y="1445"/>
                    <a:pt x="1069" y="1380"/>
                    <a:pt x="1317" y="1258"/>
                  </a:cubicBezTo>
                  <a:cubicBezTo>
                    <a:pt x="1867" y="987"/>
                    <a:pt x="1819" y="704"/>
                    <a:pt x="1661" y="289"/>
                  </a:cubicBezTo>
                  <a:cubicBezTo>
                    <a:pt x="1647" y="224"/>
                    <a:pt x="1606" y="112"/>
                    <a:pt x="1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4;p52">
              <a:extLst>
                <a:ext uri="{FF2B5EF4-FFF2-40B4-BE49-F238E27FC236}">
                  <a16:creationId xmlns:a16="http://schemas.microsoft.com/office/drawing/2014/main" id="{EC662D5C-7482-594F-D263-2A42F3D85F2F}"/>
                </a:ext>
              </a:extLst>
            </p:cNvPr>
            <p:cNvSpPr/>
            <p:nvPr/>
          </p:nvSpPr>
          <p:spPr>
            <a:xfrm>
              <a:off x="507422" y="350452"/>
              <a:ext cx="283689" cy="403639"/>
            </a:xfrm>
            <a:custGeom>
              <a:avLst/>
              <a:gdLst/>
              <a:ahLst/>
              <a:cxnLst/>
              <a:rect l="l" t="t" r="r" b="b"/>
              <a:pathLst>
                <a:path w="5319" h="7568" extrusionOk="0">
                  <a:moveTo>
                    <a:pt x="2026" y="1"/>
                  </a:moveTo>
                  <a:cubicBezTo>
                    <a:pt x="1433" y="1"/>
                    <a:pt x="762" y="340"/>
                    <a:pt x="358" y="653"/>
                  </a:cubicBezTo>
                  <a:cubicBezTo>
                    <a:pt x="16" y="945"/>
                    <a:pt x="0" y="1255"/>
                    <a:pt x="117" y="1700"/>
                  </a:cubicBezTo>
                  <a:cubicBezTo>
                    <a:pt x="138" y="1788"/>
                    <a:pt x="167" y="1882"/>
                    <a:pt x="200" y="1983"/>
                  </a:cubicBezTo>
                  <a:cubicBezTo>
                    <a:pt x="211" y="2017"/>
                    <a:pt x="222" y="2052"/>
                    <a:pt x="234" y="2090"/>
                  </a:cubicBezTo>
                  <a:cubicBezTo>
                    <a:pt x="353" y="2359"/>
                    <a:pt x="488" y="2715"/>
                    <a:pt x="635" y="3116"/>
                  </a:cubicBezTo>
                  <a:cubicBezTo>
                    <a:pt x="686" y="3254"/>
                    <a:pt x="736" y="3398"/>
                    <a:pt x="792" y="3543"/>
                  </a:cubicBezTo>
                  <a:cubicBezTo>
                    <a:pt x="1888" y="6341"/>
                    <a:pt x="2222" y="7434"/>
                    <a:pt x="3038" y="7551"/>
                  </a:cubicBezTo>
                  <a:cubicBezTo>
                    <a:pt x="3069" y="7562"/>
                    <a:pt x="3112" y="7568"/>
                    <a:pt x="3162" y="7568"/>
                  </a:cubicBezTo>
                  <a:cubicBezTo>
                    <a:pt x="3621" y="7568"/>
                    <a:pt x="4774" y="7143"/>
                    <a:pt x="5010" y="6812"/>
                  </a:cubicBezTo>
                  <a:cubicBezTo>
                    <a:pt x="5318" y="6437"/>
                    <a:pt x="5127" y="5944"/>
                    <a:pt x="4767" y="5028"/>
                  </a:cubicBezTo>
                  <a:lnTo>
                    <a:pt x="3121" y="823"/>
                  </a:lnTo>
                  <a:cubicBezTo>
                    <a:pt x="3091" y="727"/>
                    <a:pt x="3054" y="642"/>
                    <a:pt x="3011" y="566"/>
                  </a:cubicBezTo>
                  <a:cubicBezTo>
                    <a:pt x="2786" y="152"/>
                    <a:pt x="2423" y="1"/>
                    <a:pt x="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5;p52">
              <a:extLst>
                <a:ext uri="{FF2B5EF4-FFF2-40B4-BE49-F238E27FC236}">
                  <a16:creationId xmlns:a16="http://schemas.microsoft.com/office/drawing/2014/main" id="{2B938461-0FB3-1547-A031-F6F10271D565}"/>
                </a:ext>
              </a:extLst>
            </p:cNvPr>
            <p:cNvSpPr/>
            <p:nvPr/>
          </p:nvSpPr>
          <p:spPr>
            <a:xfrm>
              <a:off x="518089" y="396373"/>
              <a:ext cx="188806" cy="143044"/>
            </a:xfrm>
            <a:custGeom>
              <a:avLst/>
              <a:gdLst/>
              <a:ahLst/>
              <a:cxnLst/>
              <a:rect l="l" t="t" r="r" b="b"/>
              <a:pathLst>
                <a:path w="3540" h="2682" extrusionOk="0">
                  <a:moveTo>
                    <a:pt x="2937" y="1"/>
                  </a:moveTo>
                  <a:cubicBezTo>
                    <a:pt x="1923" y="288"/>
                    <a:pt x="927" y="628"/>
                    <a:pt x="0" y="1122"/>
                  </a:cubicBezTo>
                  <a:cubicBezTo>
                    <a:pt x="11" y="1156"/>
                    <a:pt x="22" y="1191"/>
                    <a:pt x="34" y="1229"/>
                  </a:cubicBezTo>
                  <a:cubicBezTo>
                    <a:pt x="153" y="1498"/>
                    <a:pt x="288" y="1854"/>
                    <a:pt x="435" y="2255"/>
                  </a:cubicBezTo>
                  <a:cubicBezTo>
                    <a:pt x="486" y="2393"/>
                    <a:pt x="537" y="2537"/>
                    <a:pt x="592" y="2682"/>
                  </a:cubicBezTo>
                  <a:cubicBezTo>
                    <a:pt x="1507" y="2156"/>
                    <a:pt x="2519" y="1821"/>
                    <a:pt x="3539" y="1539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6;p52">
              <a:extLst>
                <a:ext uri="{FF2B5EF4-FFF2-40B4-BE49-F238E27FC236}">
                  <a16:creationId xmlns:a16="http://schemas.microsoft.com/office/drawing/2014/main" id="{DB803596-15DC-6C81-6552-7532FFA34A14}"/>
                </a:ext>
              </a:extLst>
            </p:cNvPr>
            <p:cNvSpPr/>
            <p:nvPr/>
          </p:nvSpPr>
          <p:spPr>
            <a:xfrm>
              <a:off x="669399" y="713768"/>
              <a:ext cx="332384" cy="620446"/>
            </a:xfrm>
            <a:custGeom>
              <a:avLst/>
              <a:gdLst/>
              <a:ahLst/>
              <a:cxnLst/>
              <a:rect l="l" t="t" r="r" b="b"/>
              <a:pathLst>
                <a:path w="6232" h="11633" extrusionOk="0">
                  <a:moveTo>
                    <a:pt x="1973" y="0"/>
                  </a:moveTo>
                  <a:cubicBezTo>
                    <a:pt x="1828" y="178"/>
                    <a:pt x="1571" y="328"/>
                    <a:pt x="1167" y="486"/>
                  </a:cubicBezTo>
                  <a:cubicBezTo>
                    <a:pt x="700" y="668"/>
                    <a:pt x="387" y="753"/>
                    <a:pt x="153" y="753"/>
                  </a:cubicBezTo>
                  <a:cubicBezTo>
                    <a:pt x="98" y="753"/>
                    <a:pt x="48" y="748"/>
                    <a:pt x="1" y="739"/>
                  </a:cubicBezTo>
                  <a:lnTo>
                    <a:pt x="1" y="739"/>
                  </a:lnTo>
                  <a:lnTo>
                    <a:pt x="1982" y="5799"/>
                  </a:lnTo>
                  <a:cubicBezTo>
                    <a:pt x="3486" y="9642"/>
                    <a:pt x="3777" y="11271"/>
                    <a:pt x="4456" y="11577"/>
                  </a:cubicBezTo>
                  <a:cubicBezTo>
                    <a:pt x="4538" y="11615"/>
                    <a:pt x="4627" y="11633"/>
                    <a:pt x="4724" y="11633"/>
                  </a:cubicBezTo>
                  <a:cubicBezTo>
                    <a:pt x="4870" y="11633"/>
                    <a:pt x="5037" y="11592"/>
                    <a:pt x="5234" y="11515"/>
                  </a:cubicBezTo>
                  <a:cubicBezTo>
                    <a:pt x="5673" y="11344"/>
                    <a:pt x="5916" y="11143"/>
                    <a:pt x="6015" y="10879"/>
                  </a:cubicBezTo>
                  <a:cubicBezTo>
                    <a:pt x="6231" y="10307"/>
                    <a:pt x="5772" y="9431"/>
                    <a:pt x="5161" y="7870"/>
                  </a:cubicBezTo>
                  <a:cubicBezTo>
                    <a:pt x="4509" y="6204"/>
                    <a:pt x="2832" y="2098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67;p52">
              <a:extLst>
                <a:ext uri="{FF2B5EF4-FFF2-40B4-BE49-F238E27FC236}">
                  <a16:creationId xmlns:a16="http://schemas.microsoft.com/office/drawing/2014/main" id="{66EAD682-45A0-C947-BAE5-4516CFB7C936}"/>
                </a:ext>
              </a:extLst>
            </p:cNvPr>
            <p:cNvSpPr/>
            <p:nvPr/>
          </p:nvSpPr>
          <p:spPr>
            <a:xfrm>
              <a:off x="579477" y="636966"/>
              <a:ext cx="184699" cy="125604"/>
            </a:xfrm>
            <a:custGeom>
              <a:avLst/>
              <a:gdLst/>
              <a:ahLst/>
              <a:cxnLst/>
              <a:rect l="l" t="t" r="r" b="b"/>
              <a:pathLst>
                <a:path w="3463" h="2355" extrusionOk="0">
                  <a:moveTo>
                    <a:pt x="183" y="0"/>
                  </a:moveTo>
                  <a:cubicBezTo>
                    <a:pt x="94" y="0"/>
                    <a:pt x="0" y="82"/>
                    <a:pt x="42" y="191"/>
                  </a:cubicBezTo>
                  <a:cubicBezTo>
                    <a:pt x="157" y="496"/>
                    <a:pt x="287" y="797"/>
                    <a:pt x="430" y="1089"/>
                  </a:cubicBezTo>
                  <a:cubicBezTo>
                    <a:pt x="568" y="1369"/>
                    <a:pt x="721" y="1648"/>
                    <a:pt x="926" y="1883"/>
                  </a:cubicBezTo>
                  <a:cubicBezTo>
                    <a:pt x="1116" y="2103"/>
                    <a:pt x="1343" y="2275"/>
                    <a:pt x="1633" y="2332"/>
                  </a:cubicBezTo>
                  <a:cubicBezTo>
                    <a:pt x="1712" y="2347"/>
                    <a:pt x="1792" y="2354"/>
                    <a:pt x="1871" y="2354"/>
                  </a:cubicBezTo>
                  <a:cubicBezTo>
                    <a:pt x="2047" y="2354"/>
                    <a:pt x="2224" y="2321"/>
                    <a:pt x="2392" y="2273"/>
                  </a:cubicBezTo>
                  <a:cubicBezTo>
                    <a:pt x="2727" y="2178"/>
                    <a:pt x="3046" y="2016"/>
                    <a:pt x="3336" y="1823"/>
                  </a:cubicBezTo>
                  <a:cubicBezTo>
                    <a:pt x="3462" y="1740"/>
                    <a:pt x="3368" y="1571"/>
                    <a:pt x="3246" y="1571"/>
                  </a:cubicBezTo>
                  <a:cubicBezTo>
                    <a:pt x="3220" y="1571"/>
                    <a:pt x="3193" y="1579"/>
                    <a:pt x="3166" y="1596"/>
                  </a:cubicBezTo>
                  <a:cubicBezTo>
                    <a:pt x="2929" y="1754"/>
                    <a:pt x="2672" y="1883"/>
                    <a:pt x="2401" y="1974"/>
                  </a:cubicBezTo>
                  <a:cubicBezTo>
                    <a:pt x="2234" y="2031"/>
                    <a:pt x="2056" y="2072"/>
                    <a:pt x="1878" y="2072"/>
                  </a:cubicBezTo>
                  <a:cubicBezTo>
                    <a:pt x="1835" y="2072"/>
                    <a:pt x="1792" y="2069"/>
                    <a:pt x="1749" y="2064"/>
                  </a:cubicBezTo>
                  <a:cubicBezTo>
                    <a:pt x="1508" y="2034"/>
                    <a:pt x="1320" y="1903"/>
                    <a:pt x="1162" y="1724"/>
                  </a:cubicBezTo>
                  <a:cubicBezTo>
                    <a:pt x="978" y="1513"/>
                    <a:pt x="836" y="1270"/>
                    <a:pt x="712" y="1022"/>
                  </a:cubicBezTo>
                  <a:cubicBezTo>
                    <a:pt x="561" y="717"/>
                    <a:pt x="427" y="405"/>
                    <a:pt x="306" y="88"/>
                  </a:cubicBezTo>
                  <a:cubicBezTo>
                    <a:pt x="283" y="26"/>
                    <a:pt x="23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68;p52">
              <a:extLst>
                <a:ext uri="{FF2B5EF4-FFF2-40B4-BE49-F238E27FC236}">
                  <a16:creationId xmlns:a16="http://schemas.microsoft.com/office/drawing/2014/main" id="{643E7021-BEC3-CB25-9CCF-B2F432E8275B}"/>
                </a:ext>
              </a:extLst>
            </p:cNvPr>
            <p:cNvSpPr/>
            <p:nvPr/>
          </p:nvSpPr>
          <p:spPr>
            <a:xfrm>
              <a:off x="658625" y="371626"/>
              <a:ext cx="68695" cy="142724"/>
            </a:xfrm>
            <a:custGeom>
              <a:avLst/>
              <a:gdLst/>
              <a:ahLst/>
              <a:cxnLst/>
              <a:rect l="l" t="t" r="r" b="b"/>
              <a:pathLst>
                <a:path w="1288" h="2676" extrusionOk="0">
                  <a:moveTo>
                    <a:pt x="153" y="0"/>
                  </a:moveTo>
                  <a:cubicBezTo>
                    <a:pt x="136" y="0"/>
                    <a:pt x="119" y="3"/>
                    <a:pt x="103" y="9"/>
                  </a:cubicBezTo>
                  <a:cubicBezTo>
                    <a:pt x="27" y="38"/>
                    <a:pt x="1" y="119"/>
                    <a:pt x="22" y="192"/>
                  </a:cubicBezTo>
                  <a:cubicBezTo>
                    <a:pt x="273" y="1016"/>
                    <a:pt x="596" y="1817"/>
                    <a:pt x="988" y="2586"/>
                  </a:cubicBezTo>
                  <a:cubicBezTo>
                    <a:pt x="1014" y="2638"/>
                    <a:pt x="1063" y="2675"/>
                    <a:pt x="1121" y="2675"/>
                  </a:cubicBezTo>
                  <a:cubicBezTo>
                    <a:pt x="1137" y="2675"/>
                    <a:pt x="1154" y="2672"/>
                    <a:pt x="1172" y="2666"/>
                  </a:cubicBezTo>
                  <a:cubicBezTo>
                    <a:pt x="1237" y="2641"/>
                    <a:pt x="1287" y="2550"/>
                    <a:pt x="1252" y="2481"/>
                  </a:cubicBezTo>
                  <a:cubicBezTo>
                    <a:pt x="862" y="1714"/>
                    <a:pt x="538" y="913"/>
                    <a:pt x="288" y="89"/>
                  </a:cubicBezTo>
                  <a:cubicBezTo>
                    <a:pt x="270" y="33"/>
                    <a:pt x="210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69;p52">
              <a:extLst>
                <a:ext uri="{FF2B5EF4-FFF2-40B4-BE49-F238E27FC236}">
                  <a16:creationId xmlns:a16="http://schemas.microsoft.com/office/drawing/2014/main" id="{A1F78E64-5BF3-8CFC-B175-27EF983E94A4}"/>
                </a:ext>
              </a:extLst>
            </p:cNvPr>
            <p:cNvSpPr/>
            <p:nvPr/>
          </p:nvSpPr>
          <p:spPr>
            <a:xfrm>
              <a:off x="807055" y="568857"/>
              <a:ext cx="46775" cy="109070"/>
            </a:xfrm>
            <a:custGeom>
              <a:avLst/>
              <a:gdLst/>
              <a:ahLst/>
              <a:cxnLst/>
              <a:rect l="l" t="t" r="r" b="b"/>
              <a:pathLst>
                <a:path w="877" h="2045" extrusionOk="0">
                  <a:moveTo>
                    <a:pt x="184" y="0"/>
                  </a:moveTo>
                  <a:cubicBezTo>
                    <a:pt x="94" y="0"/>
                    <a:pt x="1" y="82"/>
                    <a:pt x="44" y="192"/>
                  </a:cubicBezTo>
                  <a:lnTo>
                    <a:pt x="400" y="1115"/>
                  </a:lnTo>
                  <a:cubicBezTo>
                    <a:pt x="453" y="1250"/>
                    <a:pt x="523" y="1388"/>
                    <a:pt x="553" y="1530"/>
                  </a:cubicBezTo>
                  <a:cubicBezTo>
                    <a:pt x="570" y="1606"/>
                    <a:pt x="570" y="1750"/>
                    <a:pt x="471" y="1760"/>
                  </a:cubicBezTo>
                  <a:cubicBezTo>
                    <a:pt x="295" y="1781"/>
                    <a:pt x="317" y="2045"/>
                    <a:pt x="482" y="2045"/>
                  </a:cubicBezTo>
                  <a:cubicBezTo>
                    <a:pt x="488" y="2045"/>
                    <a:pt x="493" y="2045"/>
                    <a:pt x="499" y="2044"/>
                  </a:cubicBezTo>
                  <a:cubicBezTo>
                    <a:pt x="673" y="2024"/>
                    <a:pt x="799" y="1884"/>
                    <a:pt x="836" y="1718"/>
                  </a:cubicBezTo>
                  <a:cubicBezTo>
                    <a:pt x="877" y="1539"/>
                    <a:pt x="799" y="1358"/>
                    <a:pt x="735" y="1195"/>
                  </a:cubicBezTo>
                  <a:cubicBezTo>
                    <a:pt x="593" y="827"/>
                    <a:pt x="450" y="456"/>
                    <a:pt x="308" y="88"/>
                  </a:cubicBezTo>
                  <a:cubicBezTo>
                    <a:pt x="284" y="26"/>
                    <a:pt x="23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0;p52">
              <a:extLst>
                <a:ext uri="{FF2B5EF4-FFF2-40B4-BE49-F238E27FC236}">
                  <a16:creationId xmlns:a16="http://schemas.microsoft.com/office/drawing/2014/main" id="{0012749F-2338-B6FD-FF21-E9322D0BA7A6}"/>
                </a:ext>
              </a:extLst>
            </p:cNvPr>
            <p:cNvSpPr/>
            <p:nvPr/>
          </p:nvSpPr>
          <p:spPr>
            <a:xfrm>
              <a:off x="503795" y="353332"/>
              <a:ext cx="68695" cy="81923"/>
            </a:xfrm>
            <a:custGeom>
              <a:avLst/>
              <a:gdLst/>
              <a:ahLst/>
              <a:cxnLst/>
              <a:rect l="l" t="t" r="r" b="b"/>
              <a:pathLst>
                <a:path w="1288" h="1536" extrusionOk="0">
                  <a:moveTo>
                    <a:pt x="1122" y="1"/>
                  </a:moveTo>
                  <a:cubicBezTo>
                    <a:pt x="1105" y="1"/>
                    <a:pt x="1089" y="4"/>
                    <a:pt x="1073" y="12"/>
                  </a:cubicBezTo>
                  <a:cubicBezTo>
                    <a:pt x="782" y="156"/>
                    <a:pt x="520" y="347"/>
                    <a:pt x="304" y="590"/>
                  </a:cubicBezTo>
                  <a:cubicBezTo>
                    <a:pt x="104" y="815"/>
                    <a:pt x="1" y="1109"/>
                    <a:pt x="66" y="1408"/>
                  </a:cubicBezTo>
                  <a:cubicBezTo>
                    <a:pt x="81" y="1478"/>
                    <a:pt x="132" y="1535"/>
                    <a:pt x="206" y="1535"/>
                  </a:cubicBezTo>
                  <a:cubicBezTo>
                    <a:pt x="212" y="1535"/>
                    <a:pt x="217" y="1535"/>
                    <a:pt x="222" y="1534"/>
                  </a:cubicBezTo>
                  <a:cubicBezTo>
                    <a:pt x="292" y="1527"/>
                    <a:pt x="364" y="1454"/>
                    <a:pt x="348" y="1378"/>
                  </a:cubicBezTo>
                  <a:cubicBezTo>
                    <a:pt x="295" y="1135"/>
                    <a:pt x="377" y="930"/>
                    <a:pt x="541" y="749"/>
                  </a:cubicBezTo>
                  <a:cubicBezTo>
                    <a:pt x="720" y="554"/>
                    <a:pt x="940" y="393"/>
                    <a:pt x="1178" y="276"/>
                  </a:cubicBezTo>
                  <a:cubicBezTo>
                    <a:pt x="1247" y="242"/>
                    <a:pt x="1287" y="168"/>
                    <a:pt x="1257" y="93"/>
                  </a:cubicBezTo>
                  <a:cubicBezTo>
                    <a:pt x="1237" y="41"/>
                    <a:pt x="1179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1;p52">
              <a:extLst>
                <a:ext uri="{FF2B5EF4-FFF2-40B4-BE49-F238E27FC236}">
                  <a16:creationId xmlns:a16="http://schemas.microsoft.com/office/drawing/2014/main" id="{7197F463-76B1-5A34-A798-B74BFD624E74}"/>
                </a:ext>
              </a:extLst>
            </p:cNvPr>
            <p:cNvSpPr/>
            <p:nvPr/>
          </p:nvSpPr>
          <p:spPr>
            <a:xfrm>
              <a:off x="810682" y="1144871"/>
              <a:ext cx="155472" cy="192913"/>
            </a:xfrm>
            <a:custGeom>
              <a:avLst/>
              <a:gdLst/>
              <a:ahLst/>
              <a:cxnLst/>
              <a:rect l="l" t="t" r="r" b="b"/>
              <a:pathLst>
                <a:path w="2915" h="3617" extrusionOk="0">
                  <a:moveTo>
                    <a:pt x="184" y="1"/>
                  </a:moveTo>
                  <a:cubicBezTo>
                    <a:pt x="93" y="1"/>
                    <a:pt x="0" y="82"/>
                    <a:pt x="43" y="191"/>
                  </a:cubicBezTo>
                  <a:cubicBezTo>
                    <a:pt x="300" y="827"/>
                    <a:pt x="557" y="1465"/>
                    <a:pt x="814" y="2103"/>
                  </a:cubicBezTo>
                  <a:cubicBezTo>
                    <a:pt x="938" y="2410"/>
                    <a:pt x="1050" y="2725"/>
                    <a:pt x="1190" y="3025"/>
                  </a:cubicBezTo>
                  <a:cubicBezTo>
                    <a:pt x="1319" y="3303"/>
                    <a:pt x="1514" y="3512"/>
                    <a:pt x="1817" y="3588"/>
                  </a:cubicBezTo>
                  <a:cubicBezTo>
                    <a:pt x="1895" y="3608"/>
                    <a:pt x="1973" y="3616"/>
                    <a:pt x="2051" y="3616"/>
                  </a:cubicBezTo>
                  <a:cubicBezTo>
                    <a:pt x="2314" y="3616"/>
                    <a:pt x="2573" y="3517"/>
                    <a:pt x="2804" y="3395"/>
                  </a:cubicBezTo>
                  <a:cubicBezTo>
                    <a:pt x="2872" y="3360"/>
                    <a:pt x="2914" y="3289"/>
                    <a:pt x="2884" y="3211"/>
                  </a:cubicBezTo>
                  <a:cubicBezTo>
                    <a:pt x="2865" y="3162"/>
                    <a:pt x="2806" y="3120"/>
                    <a:pt x="2749" y="3120"/>
                  </a:cubicBezTo>
                  <a:cubicBezTo>
                    <a:pt x="2732" y="3120"/>
                    <a:pt x="2715" y="3123"/>
                    <a:pt x="2700" y="3131"/>
                  </a:cubicBezTo>
                  <a:cubicBezTo>
                    <a:pt x="2502" y="3237"/>
                    <a:pt x="2284" y="3332"/>
                    <a:pt x="2056" y="3332"/>
                  </a:cubicBezTo>
                  <a:cubicBezTo>
                    <a:pt x="2012" y="3332"/>
                    <a:pt x="1968" y="3329"/>
                    <a:pt x="1924" y="3321"/>
                  </a:cubicBezTo>
                  <a:cubicBezTo>
                    <a:pt x="1668" y="3276"/>
                    <a:pt x="1528" y="3094"/>
                    <a:pt x="1429" y="2867"/>
                  </a:cubicBezTo>
                  <a:cubicBezTo>
                    <a:pt x="1305" y="2582"/>
                    <a:pt x="1195" y="2289"/>
                    <a:pt x="1078" y="2001"/>
                  </a:cubicBezTo>
                  <a:cubicBezTo>
                    <a:pt x="958" y="1699"/>
                    <a:pt x="836" y="1398"/>
                    <a:pt x="715" y="1097"/>
                  </a:cubicBezTo>
                  <a:lnTo>
                    <a:pt x="309" y="87"/>
                  </a:lnTo>
                  <a:cubicBezTo>
                    <a:pt x="284" y="26"/>
                    <a:pt x="23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2;p52">
              <a:extLst>
                <a:ext uri="{FF2B5EF4-FFF2-40B4-BE49-F238E27FC236}">
                  <a16:creationId xmlns:a16="http://schemas.microsoft.com/office/drawing/2014/main" id="{ED5298D3-F7C1-B511-E410-4C0B140FB3BD}"/>
                </a:ext>
              </a:extLst>
            </p:cNvPr>
            <p:cNvSpPr/>
            <p:nvPr/>
          </p:nvSpPr>
          <p:spPr>
            <a:xfrm>
              <a:off x="824923" y="852491"/>
              <a:ext cx="68589" cy="142138"/>
            </a:xfrm>
            <a:custGeom>
              <a:avLst/>
              <a:gdLst/>
              <a:ahLst/>
              <a:cxnLst/>
              <a:rect l="l" t="t" r="r" b="b"/>
              <a:pathLst>
                <a:path w="1286" h="2665" extrusionOk="0">
                  <a:moveTo>
                    <a:pt x="185" y="1"/>
                  </a:moveTo>
                  <a:cubicBezTo>
                    <a:pt x="95" y="1"/>
                    <a:pt x="1" y="83"/>
                    <a:pt x="44" y="192"/>
                  </a:cubicBezTo>
                  <a:lnTo>
                    <a:pt x="978" y="2577"/>
                  </a:lnTo>
                  <a:cubicBezTo>
                    <a:pt x="1001" y="2639"/>
                    <a:pt x="1051" y="2665"/>
                    <a:pt x="1102" y="2665"/>
                  </a:cubicBezTo>
                  <a:cubicBezTo>
                    <a:pt x="1192" y="2665"/>
                    <a:pt x="1285" y="2583"/>
                    <a:pt x="1242" y="2473"/>
                  </a:cubicBezTo>
                  <a:lnTo>
                    <a:pt x="308" y="88"/>
                  </a:lnTo>
                  <a:cubicBezTo>
                    <a:pt x="285" y="27"/>
                    <a:pt x="23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73;p52">
              <a:extLst>
                <a:ext uri="{FF2B5EF4-FFF2-40B4-BE49-F238E27FC236}">
                  <a16:creationId xmlns:a16="http://schemas.microsoft.com/office/drawing/2014/main" id="{C29A4745-DA99-0416-C070-7C2609EBFF2D}"/>
                </a:ext>
              </a:extLst>
            </p:cNvPr>
            <p:cNvSpPr/>
            <p:nvPr/>
          </p:nvSpPr>
          <p:spPr>
            <a:xfrm>
              <a:off x="891804" y="1018521"/>
              <a:ext cx="33761" cy="57495"/>
            </a:xfrm>
            <a:custGeom>
              <a:avLst/>
              <a:gdLst/>
              <a:ahLst/>
              <a:cxnLst/>
              <a:rect l="l" t="t" r="r" b="b"/>
              <a:pathLst>
                <a:path w="633" h="1078" extrusionOk="0">
                  <a:moveTo>
                    <a:pt x="159" y="0"/>
                  </a:moveTo>
                  <a:cubicBezTo>
                    <a:pt x="143" y="0"/>
                    <a:pt x="126" y="3"/>
                    <a:pt x="110" y="10"/>
                  </a:cubicBezTo>
                  <a:cubicBezTo>
                    <a:pt x="41" y="42"/>
                    <a:pt x="0" y="120"/>
                    <a:pt x="30" y="194"/>
                  </a:cubicBezTo>
                  <a:lnTo>
                    <a:pt x="341" y="987"/>
                  </a:lnTo>
                  <a:cubicBezTo>
                    <a:pt x="361" y="1040"/>
                    <a:pt x="418" y="1078"/>
                    <a:pt x="476" y="1078"/>
                  </a:cubicBezTo>
                  <a:cubicBezTo>
                    <a:pt x="492" y="1078"/>
                    <a:pt x="509" y="1075"/>
                    <a:pt x="525" y="1068"/>
                  </a:cubicBezTo>
                  <a:cubicBezTo>
                    <a:pt x="594" y="1036"/>
                    <a:pt x="633" y="958"/>
                    <a:pt x="605" y="884"/>
                  </a:cubicBezTo>
                  <a:lnTo>
                    <a:pt x="294" y="92"/>
                  </a:lnTo>
                  <a:cubicBezTo>
                    <a:pt x="274" y="38"/>
                    <a:pt x="21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281;p40">
            <a:extLst>
              <a:ext uri="{FF2B5EF4-FFF2-40B4-BE49-F238E27FC236}">
                <a16:creationId xmlns:a16="http://schemas.microsoft.com/office/drawing/2014/main" id="{3BDB8679-CFC2-7371-C3C5-AD9E060FAB95}"/>
              </a:ext>
            </a:extLst>
          </p:cNvPr>
          <p:cNvSpPr txBox="1">
            <a:spLocks/>
          </p:cNvSpPr>
          <p:nvPr/>
        </p:nvSpPr>
        <p:spPr>
          <a:xfrm>
            <a:off x="3971166" y="318649"/>
            <a:ext cx="4087906" cy="55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latin typeface="Times New Roman" panose="02020603050405020304" pitchFamily="18" charset="0"/>
              </a:rPr>
              <a:t>Cart</a:t>
            </a:r>
            <a:endParaRPr lang="en-US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5EA94EF-B32C-5D03-012A-81AD217A6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26"/>
          <a:stretch/>
        </p:blipFill>
        <p:spPr>
          <a:xfrm>
            <a:off x="1687930" y="812947"/>
            <a:ext cx="2329468" cy="4137349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4F8D14F7-3961-34E5-7E40-6F82DC904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922" y="812947"/>
            <a:ext cx="2355181" cy="41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2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5"/>
          <p:cNvSpPr txBox="1">
            <a:spLocks noGrp="1"/>
          </p:cNvSpPr>
          <p:nvPr>
            <p:ph type="ctrTitle"/>
          </p:nvPr>
        </p:nvSpPr>
        <p:spPr>
          <a:xfrm>
            <a:off x="1348282" y="1493720"/>
            <a:ext cx="6066392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accent1"/>
                </a:solidFill>
              </a:rPr>
              <a:t>Web App</a:t>
            </a:r>
            <a:br>
              <a:rPr lang="en-US" sz="5500">
                <a:solidFill>
                  <a:schemeClr val="accent1"/>
                </a:solidFill>
              </a:rPr>
            </a:br>
            <a:r>
              <a:rPr lang="en-US" sz="3000">
                <a:highlight>
                  <a:schemeClr val="dk2"/>
                </a:highlight>
              </a:rPr>
              <a:t>F&amp;D ZONE</a:t>
            </a:r>
            <a:endParaRPr sz="3000">
              <a:highlight>
                <a:schemeClr val="dk2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96" name="Google Shape;2096;p35"/>
          <p:cNvSpPr txBox="1">
            <a:spLocks noGrp="1"/>
          </p:cNvSpPr>
          <p:nvPr>
            <p:ph type="subTitle" idx="1"/>
          </p:nvPr>
        </p:nvSpPr>
        <p:spPr>
          <a:xfrm>
            <a:off x="1920025" y="3432600"/>
            <a:ext cx="53040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Make by: Ho Thi Hang and team</a:t>
            </a:r>
            <a:endParaRPr/>
          </a:p>
        </p:txBody>
      </p:sp>
      <p:grpSp>
        <p:nvGrpSpPr>
          <p:cNvPr id="2097" name="Google Shape;2097;p35"/>
          <p:cNvGrpSpPr/>
          <p:nvPr/>
        </p:nvGrpSpPr>
        <p:grpSpPr>
          <a:xfrm flipH="1">
            <a:off x="7593621" y="1973547"/>
            <a:ext cx="1468014" cy="1968452"/>
            <a:chOff x="1400935" y="1333409"/>
            <a:chExt cx="760984" cy="1020399"/>
          </a:xfrm>
        </p:grpSpPr>
        <p:sp>
          <p:nvSpPr>
            <p:cNvPr id="2098" name="Google Shape;2098;p35"/>
            <p:cNvSpPr/>
            <p:nvPr/>
          </p:nvSpPr>
          <p:spPr>
            <a:xfrm>
              <a:off x="1400935" y="1333409"/>
              <a:ext cx="760984" cy="1005685"/>
            </a:xfrm>
            <a:custGeom>
              <a:avLst/>
              <a:gdLst/>
              <a:ahLst/>
              <a:cxnLst/>
              <a:rect l="l" t="t" r="r" b="b"/>
              <a:pathLst>
                <a:path w="14268" h="18856" extrusionOk="0">
                  <a:moveTo>
                    <a:pt x="14054" y="0"/>
                  </a:moveTo>
                  <a:cubicBezTo>
                    <a:pt x="14038" y="0"/>
                    <a:pt x="14023" y="2"/>
                    <a:pt x="14009" y="5"/>
                  </a:cubicBezTo>
                  <a:cubicBezTo>
                    <a:pt x="13998" y="7"/>
                    <a:pt x="13986" y="9"/>
                    <a:pt x="13975" y="14"/>
                  </a:cubicBezTo>
                  <a:cubicBezTo>
                    <a:pt x="13421" y="273"/>
                    <a:pt x="12939" y="429"/>
                    <a:pt x="12386" y="686"/>
                  </a:cubicBezTo>
                  <a:cubicBezTo>
                    <a:pt x="12370" y="693"/>
                    <a:pt x="12354" y="700"/>
                    <a:pt x="12338" y="709"/>
                  </a:cubicBezTo>
                  <a:cubicBezTo>
                    <a:pt x="12224" y="757"/>
                    <a:pt x="12111" y="805"/>
                    <a:pt x="12001" y="860"/>
                  </a:cubicBezTo>
                  <a:cubicBezTo>
                    <a:pt x="11909" y="906"/>
                    <a:pt x="11819" y="962"/>
                    <a:pt x="11744" y="1035"/>
                  </a:cubicBezTo>
                  <a:cubicBezTo>
                    <a:pt x="11723" y="1056"/>
                    <a:pt x="11703" y="1079"/>
                    <a:pt x="11684" y="1104"/>
                  </a:cubicBezTo>
                  <a:cubicBezTo>
                    <a:pt x="11684" y="1104"/>
                    <a:pt x="11684" y="1102"/>
                    <a:pt x="11684" y="1102"/>
                  </a:cubicBezTo>
                  <a:lnTo>
                    <a:pt x="10759" y="2371"/>
                  </a:lnTo>
                  <a:cubicBezTo>
                    <a:pt x="8436" y="5485"/>
                    <a:pt x="4036" y="11421"/>
                    <a:pt x="2841" y="13062"/>
                  </a:cubicBezTo>
                  <a:cubicBezTo>
                    <a:pt x="2629" y="13355"/>
                    <a:pt x="2311" y="13784"/>
                    <a:pt x="1994" y="14214"/>
                  </a:cubicBezTo>
                  <a:cubicBezTo>
                    <a:pt x="1891" y="14351"/>
                    <a:pt x="1790" y="14489"/>
                    <a:pt x="1691" y="14622"/>
                  </a:cubicBezTo>
                  <a:cubicBezTo>
                    <a:pt x="1613" y="14730"/>
                    <a:pt x="1535" y="14834"/>
                    <a:pt x="1461" y="14934"/>
                  </a:cubicBezTo>
                  <a:cubicBezTo>
                    <a:pt x="1401" y="15017"/>
                    <a:pt x="1342" y="15097"/>
                    <a:pt x="1287" y="15171"/>
                  </a:cubicBezTo>
                  <a:cubicBezTo>
                    <a:pt x="1255" y="15214"/>
                    <a:pt x="1225" y="15254"/>
                    <a:pt x="1197" y="15293"/>
                  </a:cubicBezTo>
                  <a:lnTo>
                    <a:pt x="977" y="15596"/>
                  </a:lnTo>
                  <a:cubicBezTo>
                    <a:pt x="958" y="15623"/>
                    <a:pt x="938" y="15648"/>
                    <a:pt x="919" y="15674"/>
                  </a:cubicBezTo>
                  <a:cubicBezTo>
                    <a:pt x="291" y="16536"/>
                    <a:pt x="1" y="17076"/>
                    <a:pt x="63" y="17512"/>
                  </a:cubicBezTo>
                  <a:cubicBezTo>
                    <a:pt x="107" y="17808"/>
                    <a:pt x="311" y="18056"/>
                    <a:pt x="683" y="18327"/>
                  </a:cubicBezTo>
                  <a:cubicBezTo>
                    <a:pt x="725" y="18357"/>
                    <a:pt x="766" y="18387"/>
                    <a:pt x="809" y="18414"/>
                  </a:cubicBezTo>
                  <a:cubicBezTo>
                    <a:pt x="846" y="18444"/>
                    <a:pt x="887" y="18474"/>
                    <a:pt x="929" y="18506"/>
                  </a:cubicBezTo>
                  <a:cubicBezTo>
                    <a:pt x="1115" y="18641"/>
                    <a:pt x="1282" y="18738"/>
                    <a:pt x="1441" y="18795"/>
                  </a:cubicBezTo>
                  <a:cubicBezTo>
                    <a:pt x="1552" y="18835"/>
                    <a:pt x="1659" y="18856"/>
                    <a:pt x="1764" y="18856"/>
                  </a:cubicBezTo>
                  <a:cubicBezTo>
                    <a:pt x="1808" y="18856"/>
                    <a:pt x="1852" y="18852"/>
                    <a:pt x="1895" y="18845"/>
                  </a:cubicBezTo>
                  <a:cubicBezTo>
                    <a:pt x="2326" y="18772"/>
                    <a:pt x="2746" y="18336"/>
                    <a:pt x="3364" y="17489"/>
                  </a:cubicBezTo>
                  <a:cubicBezTo>
                    <a:pt x="3387" y="17455"/>
                    <a:pt x="3412" y="17422"/>
                    <a:pt x="3437" y="17386"/>
                  </a:cubicBezTo>
                  <a:cubicBezTo>
                    <a:pt x="3469" y="17342"/>
                    <a:pt x="3508" y="17290"/>
                    <a:pt x="3550" y="17232"/>
                  </a:cubicBezTo>
                  <a:cubicBezTo>
                    <a:pt x="3582" y="17189"/>
                    <a:pt x="3614" y="17143"/>
                    <a:pt x="3651" y="17094"/>
                  </a:cubicBezTo>
                  <a:cubicBezTo>
                    <a:pt x="3731" y="16982"/>
                    <a:pt x="3821" y="16858"/>
                    <a:pt x="3919" y="16722"/>
                  </a:cubicBezTo>
                  <a:cubicBezTo>
                    <a:pt x="3990" y="16624"/>
                    <a:pt x="4062" y="16520"/>
                    <a:pt x="4138" y="16413"/>
                  </a:cubicBezTo>
                  <a:cubicBezTo>
                    <a:pt x="4234" y="16282"/>
                    <a:pt x="4332" y="16146"/>
                    <a:pt x="4429" y="16009"/>
                  </a:cubicBezTo>
                  <a:cubicBezTo>
                    <a:pt x="4744" y="15570"/>
                    <a:pt x="5060" y="15129"/>
                    <a:pt x="5274" y="14834"/>
                  </a:cubicBezTo>
                  <a:cubicBezTo>
                    <a:pt x="6469" y="13192"/>
                    <a:pt x="10764" y="7181"/>
                    <a:pt x="13011" y="4010"/>
                  </a:cubicBezTo>
                  <a:lnTo>
                    <a:pt x="13935" y="2742"/>
                  </a:lnTo>
                  <a:lnTo>
                    <a:pt x="13933" y="2742"/>
                  </a:lnTo>
                  <a:cubicBezTo>
                    <a:pt x="14011" y="2630"/>
                    <a:pt x="14048" y="2497"/>
                    <a:pt x="14069" y="2364"/>
                  </a:cubicBezTo>
                  <a:cubicBezTo>
                    <a:pt x="14089" y="2242"/>
                    <a:pt x="14098" y="2120"/>
                    <a:pt x="14110" y="1997"/>
                  </a:cubicBezTo>
                  <a:cubicBezTo>
                    <a:pt x="14112" y="1980"/>
                    <a:pt x="14114" y="1964"/>
                    <a:pt x="14115" y="1946"/>
                  </a:cubicBezTo>
                  <a:cubicBezTo>
                    <a:pt x="14191" y="1338"/>
                    <a:pt x="14191" y="833"/>
                    <a:pt x="14266" y="227"/>
                  </a:cubicBezTo>
                  <a:cubicBezTo>
                    <a:pt x="14268" y="216"/>
                    <a:pt x="14266" y="206"/>
                    <a:pt x="14266" y="197"/>
                  </a:cubicBezTo>
                  <a:cubicBezTo>
                    <a:pt x="14262" y="142"/>
                    <a:pt x="14236" y="87"/>
                    <a:pt x="14177" y="43"/>
                  </a:cubicBezTo>
                  <a:cubicBezTo>
                    <a:pt x="14136" y="13"/>
                    <a:pt x="14094" y="0"/>
                    <a:pt x="1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1429576" y="1335169"/>
              <a:ext cx="728876" cy="987391"/>
            </a:xfrm>
            <a:custGeom>
              <a:avLst/>
              <a:gdLst/>
              <a:ahLst/>
              <a:cxnLst/>
              <a:rect l="l" t="t" r="r" b="b"/>
              <a:pathLst>
                <a:path w="13666" h="18513" extrusionOk="0">
                  <a:moveTo>
                    <a:pt x="13612" y="1"/>
                  </a:moveTo>
                  <a:cubicBezTo>
                    <a:pt x="13592" y="1"/>
                    <a:pt x="13569" y="11"/>
                    <a:pt x="13545" y="27"/>
                  </a:cubicBezTo>
                  <a:cubicBezTo>
                    <a:pt x="13538" y="31"/>
                    <a:pt x="13530" y="35"/>
                    <a:pt x="13522" y="43"/>
                  </a:cubicBezTo>
                  <a:cubicBezTo>
                    <a:pt x="13107" y="401"/>
                    <a:pt x="12763" y="658"/>
                    <a:pt x="12348" y="1016"/>
                  </a:cubicBezTo>
                  <a:cubicBezTo>
                    <a:pt x="12336" y="1027"/>
                    <a:pt x="12324" y="1038"/>
                    <a:pt x="12311" y="1048"/>
                  </a:cubicBezTo>
                  <a:cubicBezTo>
                    <a:pt x="12228" y="1117"/>
                    <a:pt x="12145" y="1186"/>
                    <a:pt x="12061" y="1261"/>
                  </a:cubicBezTo>
                  <a:cubicBezTo>
                    <a:pt x="11969" y="1342"/>
                    <a:pt x="11877" y="1434"/>
                    <a:pt x="11796" y="1544"/>
                  </a:cubicBezTo>
                  <a:cubicBezTo>
                    <a:pt x="11796" y="1544"/>
                    <a:pt x="11796" y="1544"/>
                    <a:pt x="11796" y="1543"/>
                  </a:cubicBezTo>
                  <a:lnTo>
                    <a:pt x="10872" y="2811"/>
                  </a:lnTo>
                  <a:cubicBezTo>
                    <a:pt x="8570" y="5943"/>
                    <a:pt x="4202" y="11899"/>
                    <a:pt x="3006" y="13541"/>
                  </a:cubicBezTo>
                  <a:cubicBezTo>
                    <a:pt x="2671" y="14002"/>
                    <a:pt x="2081" y="14807"/>
                    <a:pt x="1634" y="15416"/>
                  </a:cubicBezTo>
                  <a:cubicBezTo>
                    <a:pt x="1572" y="15500"/>
                    <a:pt x="1514" y="15579"/>
                    <a:pt x="1459" y="15656"/>
                  </a:cubicBezTo>
                  <a:cubicBezTo>
                    <a:pt x="1424" y="15705"/>
                    <a:pt x="1388" y="15753"/>
                    <a:pt x="1356" y="15797"/>
                  </a:cubicBezTo>
                  <a:cubicBezTo>
                    <a:pt x="1323" y="15843"/>
                    <a:pt x="1292" y="15884"/>
                    <a:pt x="1264" y="15925"/>
                  </a:cubicBezTo>
                  <a:cubicBezTo>
                    <a:pt x="1220" y="15983"/>
                    <a:pt x="1183" y="16037"/>
                    <a:pt x="1151" y="16081"/>
                  </a:cubicBezTo>
                  <a:cubicBezTo>
                    <a:pt x="484" y="16990"/>
                    <a:pt x="139" y="17522"/>
                    <a:pt x="55" y="17864"/>
                  </a:cubicBezTo>
                  <a:cubicBezTo>
                    <a:pt x="1" y="18089"/>
                    <a:pt x="59" y="18232"/>
                    <a:pt x="217" y="18346"/>
                  </a:cubicBezTo>
                  <a:cubicBezTo>
                    <a:pt x="234" y="18360"/>
                    <a:pt x="252" y="18370"/>
                    <a:pt x="270" y="18381"/>
                  </a:cubicBezTo>
                  <a:cubicBezTo>
                    <a:pt x="286" y="18395"/>
                    <a:pt x="304" y="18408"/>
                    <a:pt x="321" y="18422"/>
                  </a:cubicBezTo>
                  <a:cubicBezTo>
                    <a:pt x="402" y="18481"/>
                    <a:pt x="483" y="18512"/>
                    <a:pt x="569" y="18512"/>
                  </a:cubicBezTo>
                  <a:cubicBezTo>
                    <a:pt x="649" y="18512"/>
                    <a:pt x="734" y="18485"/>
                    <a:pt x="830" y="18427"/>
                  </a:cubicBezTo>
                  <a:cubicBezTo>
                    <a:pt x="1129" y="18243"/>
                    <a:pt x="1528" y="17750"/>
                    <a:pt x="2189" y="16838"/>
                  </a:cubicBezTo>
                  <a:cubicBezTo>
                    <a:pt x="2221" y="16793"/>
                    <a:pt x="2260" y="16740"/>
                    <a:pt x="2302" y="16682"/>
                  </a:cubicBezTo>
                  <a:cubicBezTo>
                    <a:pt x="2403" y="16543"/>
                    <a:pt x="2531" y="16368"/>
                    <a:pt x="2671" y="16173"/>
                  </a:cubicBezTo>
                  <a:cubicBezTo>
                    <a:pt x="3116" y="15560"/>
                    <a:pt x="3699" y="14750"/>
                    <a:pt x="4036" y="14289"/>
                  </a:cubicBezTo>
                  <a:cubicBezTo>
                    <a:pt x="5230" y="12647"/>
                    <a:pt x="9554" y="6659"/>
                    <a:pt x="11824" y="3504"/>
                  </a:cubicBezTo>
                  <a:lnTo>
                    <a:pt x="12747" y="2235"/>
                  </a:lnTo>
                  <a:cubicBezTo>
                    <a:pt x="12827" y="2126"/>
                    <a:pt x="12885" y="2009"/>
                    <a:pt x="12935" y="1895"/>
                  </a:cubicBezTo>
                  <a:cubicBezTo>
                    <a:pt x="12979" y="1794"/>
                    <a:pt x="13020" y="1693"/>
                    <a:pt x="13061" y="1592"/>
                  </a:cubicBezTo>
                  <a:cubicBezTo>
                    <a:pt x="13066" y="1578"/>
                    <a:pt x="13073" y="1564"/>
                    <a:pt x="13079" y="1550"/>
                  </a:cubicBezTo>
                  <a:cubicBezTo>
                    <a:pt x="13293" y="1043"/>
                    <a:pt x="13431" y="639"/>
                    <a:pt x="13646" y="132"/>
                  </a:cubicBezTo>
                  <a:cubicBezTo>
                    <a:pt x="13649" y="123"/>
                    <a:pt x="13651" y="116"/>
                    <a:pt x="13653" y="109"/>
                  </a:cubicBezTo>
                  <a:cubicBezTo>
                    <a:pt x="13665" y="66"/>
                    <a:pt x="13665" y="29"/>
                    <a:pt x="13640" y="10"/>
                  </a:cubicBezTo>
                  <a:cubicBezTo>
                    <a:pt x="13632" y="4"/>
                    <a:pt x="13622" y="1"/>
                    <a:pt x="13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1400935" y="2169375"/>
              <a:ext cx="179472" cy="169712"/>
            </a:xfrm>
            <a:custGeom>
              <a:avLst/>
              <a:gdLst/>
              <a:ahLst/>
              <a:cxnLst/>
              <a:rect l="l" t="t" r="r" b="b"/>
              <a:pathLst>
                <a:path w="3365" h="3182" extrusionOk="0">
                  <a:moveTo>
                    <a:pt x="919" y="0"/>
                  </a:moveTo>
                  <a:cubicBezTo>
                    <a:pt x="291" y="862"/>
                    <a:pt x="1" y="1402"/>
                    <a:pt x="63" y="1838"/>
                  </a:cubicBezTo>
                  <a:cubicBezTo>
                    <a:pt x="107" y="2134"/>
                    <a:pt x="311" y="2382"/>
                    <a:pt x="683" y="2653"/>
                  </a:cubicBezTo>
                  <a:cubicBezTo>
                    <a:pt x="725" y="2683"/>
                    <a:pt x="766" y="2713"/>
                    <a:pt x="809" y="2740"/>
                  </a:cubicBezTo>
                  <a:cubicBezTo>
                    <a:pt x="846" y="2770"/>
                    <a:pt x="887" y="2800"/>
                    <a:pt x="929" y="2832"/>
                  </a:cubicBezTo>
                  <a:cubicBezTo>
                    <a:pt x="1115" y="2967"/>
                    <a:pt x="1282" y="3064"/>
                    <a:pt x="1441" y="3121"/>
                  </a:cubicBezTo>
                  <a:cubicBezTo>
                    <a:pt x="1552" y="3161"/>
                    <a:pt x="1659" y="3182"/>
                    <a:pt x="1764" y="3182"/>
                  </a:cubicBezTo>
                  <a:cubicBezTo>
                    <a:pt x="1808" y="3182"/>
                    <a:pt x="1852" y="3178"/>
                    <a:pt x="1895" y="3171"/>
                  </a:cubicBezTo>
                  <a:cubicBezTo>
                    <a:pt x="2326" y="3098"/>
                    <a:pt x="2746" y="2662"/>
                    <a:pt x="3364" y="1815"/>
                  </a:cubicBezTo>
                  <a:cubicBezTo>
                    <a:pt x="2487" y="1299"/>
                    <a:pt x="1688" y="672"/>
                    <a:pt x="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1449896" y="2091507"/>
              <a:ext cx="187313" cy="174672"/>
            </a:xfrm>
            <a:custGeom>
              <a:avLst/>
              <a:gdLst/>
              <a:ahLst/>
              <a:cxnLst/>
              <a:rect l="l" t="t" r="r" b="b"/>
              <a:pathLst>
                <a:path w="3512" h="3275" extrusionOk="0">
                  <a:moveTo>
                    <a:pt x="1076" y="0"/>
                  </a:moveTo>
                  <a:cubicBezTo>
                    <a:pt x="973" y="137"/>
                    <a:pt x="872" y="275"/>
                    <a:pt x="773" y="408"/>
                  </a:cubicBezTo>
                  <a:cubicBezTo>
                    <a:pt x="693" y="516"/>
                    <a:pt x="617" y="620"/>
                    <a:pt x="543" y="720"/>
                  </a:cubicBezTo>
                  <a:cubicBezTo>
                    <a:pt x="483" y="803"/>
                    <a:pt x="424" y="883"/>
                    <a:pt x="369" y="957"/>
                  </a:cubicBezTo>
                  <a:cubicBezTo>
                    <a:pt x="337" y="1000"/>
                    <a:pt x="307" y="1040"/>
                    <a:pt x="279" y="1079"/>
                  </a:cubicBezTo>
                  <a:lnTo>
                    <a:pt x="59" y="1382"/>
                  </a:lnTo>
                  <a:cubicBezTo>
                    <a:pt x="40" y="1409"/>
                    <a:pt x="20" y="1434"/>
                    <a:pt x="1" y="1460"/>
                  </a:cubicBezTo>
                  <a:cubicBezTo>
                    <a:pt x="770" y="2132"/>
                    <a:pt x="1569" y="2759"/>
                    <a:pt x="2446" y="3275"/>
                  </a:cubicBezTo>
                  <a:cubicBezTo>
                    <a:pt x="2469" y="3241"/>
                    <a:pt x="2494" y="3208"/>
                    <a:pt x="2519" y="3172"/>
                  </a:cubicBezTo>
                  <a:cubicBezTo>
                    <a:pt x="2551" y="3128"/>
                    <a:pt x="2590" y="3076"/>
                    <a:pt x="2632" y="3018"/>
                  </a:cubicBezTo>
                  <a:cubicBezTo>
                    <a:pt x="2664" y="2975"/>
                    <a:pt x="2696" y="2929"/>
                    <a:pt x="2733" y="2880"/>
                  </a:cubicBezTo>
                  <a:cubicBezTo>
                    <a:pt x="2813" y="2770"/>
                    <a:pt x="2903" y="2644"/>
                    <a:pt x="3001" y="2508"/>
                  </a:cubicBezTo>
                  <a:cubicBezTo>
                    <a:pt x="3070" y="2410"/>
                    <a:pt x="3144" y="2306"/>
                    <a:pt x="3220" y="2199"/>
                  </a:cubicBezTo>
                  <a:cubicBezTo>
                    <a:pt x="3316" y="2068"/>
                    <a:pt x="3414" y="1932"/>
                    <a:pt x="3511" y="1795"/>
                  </a:cubicBezTo>
                  <a:cubicBezTo>
                    <a:pt x="2629" y="1308"/>
                    <a:pt x="1835" y="674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1464723" y="2113214"/>
              <a:ext cx="156965" cy="131897"/>
            </a:xfrm>
            <a:custGeom>
              <a:avLst/>
              <a:gdLst/>
              <a:ahLst/>
              <a:cxnLst/>
              <a:rect l="l" t="t" r="r" b="b"/>
              <a:pathLst>
                <a:path w="2943" h="2473" extrusionOk="0">
                  <a:moveTo>
                    <a:pt x="495" y="1"/>
                  </a:moveTo>
                  <a:cubicBezTo>
                    <a:pt x="415" y="109"/>
                    <a:pt x="339" y="213"/>
                    <a:pt x="265" y="313"/>
                  </a:cubicBezTo>
                  <a:cubicBezTo>
                    <a:pt x="205" y="396"/>
                    <a:pt x="146" y="476"/>
                    <a:pt x="91" y="550"/>
                  </a:cubicBezTo>
                  <a:cubicBezTo>
                    <a:pt x="59" y="593"/>
                    <a:pt x="29" y="633"/>
                    <a:pt x="1" y="672"/>
                  </a:cubicBezTo>
                  <a:cubicBezTo>
                    <a:pt x="798" y="1303"/>
                    <a:pt x="1610" y="1915"/>
                    <a:pt x="2455" y="2473"/>
                  </a:cubicBezTo>
                  <a:cubicBezTo>
                    <a:pt x="2535" y="2361"/>
                    <a:pt x="2625" y="2237"/>
                    <a:pt x="2723" y="2101"/>
                  </a:cubicBezTo>
                  <a:cubicBezTo>
                    <a:pt x="2792" y="2003"/>
                    <a:pt x="2866" y="1899"/>
                    <a:pt x="2942" y="1792"/>
                  </a:cubicBezTo>
                  <a:cubicBezTo>
                    <a:pt x="2099" y="1248"/>
                    <a:pt x="1286" y="633"/>
                    <a:pt x="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027403" y="1333409"/>
              <a:ext cx="134511" cy="146991"/>
            </a:xfrm>
            <a:custGeom>
              <a:avLst/>
              <a:gdLst/>
              <a:ahLst/>
              <a:cxnLst/>
              <a:rect l="l" t="t" r="r" b="b"/>
              <a:pathLst>
                <a:path w="2522" h="2756" extrusionOk="0">
                  <a:moveTo>
                    <a:pt x="2308" y="0"/>
                  </a:moveTo>
                  <a:cubicBezTo>
                    <a:pt x="2292" y="0"/>
                    <a:pt x="2277" y="2"/>
                    <a:pt x="2263" y="5"/>
                  </a:cubicBezTo>
                  <a:cubicBezTo>
                    <a:pt x="2252" y="7"/>
                    <a:pt x="2240" y="9"/>
                    <a:pt x="2229" y="14"/>
                  </a:cubicBezTo>
                  <a:cubicBezTo>
                    <a:pt x="2064" y="91"/>
                    <a:pt x="1910" y="154"/>
                    <a:pt x="1761" y="211"/>
                  </a:cubicBezTo>
                  <a:cubicBezTo>
                    <a:pt x="1402" y="348"/>
                    <a:pt x="1030" y="505"/>
                    <a:pt x="640" y="686"/>
                  </a:cubicBezTo>
                  <a:cubicBezTo>
                    <a:pt x="624" y="693"/>
                    <a:pt x="608" y="700"/>
                    <a:pt x="592" y="707"/>
                  </a:cubicBezTo>
                  <a:cubicBezTo>
                    <a:pt x="478" y="757"/>
                    <a:pt x="365" y="805"/>
                    <a:pt x="255" y="860"/>
                  </a:cubicBezTo>
                  <a:cubicBezTo>
                    <a:pt x="163" y="906"/>
                    <a:pt x="73" y="962"/>
                    <a:pt x="0" y="1035"/>
                  </a:cubicBezTo>
                  <a:cubicBezTo>
                    <a:pt x="99" y="1212"/>
                    <a:pt x="200" y="1391"/>
                    <a:pt x="299" y="1568"/>
                  </a:cubicBezTo>
                  <a:cubicBezTo>
                    <a:pt x="346" y="1652"/>
                    <a:pt x="385" y="1749"/>
                    <a:pt x="489" y="1772"/>
                  </a:cubicBezTo>
                  <a:cubicBezTo>
                    <a:pt x="510" y="1777"/>
                    <a:pt x="532" y="1779"/>
                    <a:pt x="554" y="1779"/>
                  </a:cubicBezTo>
                  <a:cubicBezTo>
                    <a:pt x="630" y="1779"/>
                    <a:pt x="712" y="1755"/>
                    <a:pt x="785" y="1746"/>
                  </a:cubicBezTo>
                  <a:cubicBezTo>
                    <a:pt x="888" y="1730"/>
                    <a:pt x="991" y="1719"/>
                    <a:pt x="1095" y="1710"/>
                  </a:cubicBezTo>
                  <a:cubicBezTo>
                    <a:pt x="1118" y="1708"/>
                    <a:pt x="1148" y="1704"/>
                    <a:pt x="1177" y="1704"/>
                  </a:cubicBezTo>
                  <a:cubicBezTo>
                    <a:pt x="1204" y="1704"/>
                    <a:pt x="1229" y="1707"/>
                    <a:pt x="1248" y="1721"/>
                  </a:cubicBezTo>
                  <a:cubicBezTo>
                    <a:pt x="1285" y="1747"/>
                    <a:pt x="1295" y="1822"/>
                    <a:pt x="1306" y="1863"/>
                  </a:cubicBezTo>
                  <a:cubicBezTo>
                    <a:pt x="1359" y="2061"/>
                    <a:pt x="1389" y="2268"/>
                    <a:pt x="1391" y="2476"/>
                  </a:cubicBezTo>
                  <a:cubicBezTo>
                    <a:pt x="1393" y="2513"/>
                    <a:pt x="1409" y="2563"/>
                    <a:pt x="1451" y="2573"/>
                  </a:cubicBezTo>
                  <a:cubicBezTo>
                    <a:pt x="1694" y="2634"/>
                    <a:pt x="1937" y="2696"/>
                    <a:pt x="2180" y="2756"/>
                  </a:cubicBezTo>
                  <a:lnTo>
                    <a:pt x="2189" y="2742"/>
                  </a:lnTo>
                  <a:lnTo>
                    <a:pt x="2187" y="2742"/>
                  </a:lnTo>
                  <a:cubicBezTo>
                    <a:pt x="2265" y="2630"/>
                    <a:pt x="2302" y="2497"/>
                    <a:pt x="2323" y="2364"/>
                  </a:cubicBezTo>
                  <a:cubicBezTo>
                    <a:pt x="2343" y="2242"/>
                    <a:pt x="2352" y="2120"/>
                    <a:pt x="2364" y="1997"/>
                  </a:cubicBezTo>
                  <a:cubicBezTo>
                    <a:pt x="2366" y="1980"/>
                    <a:pt x="2368" y="1964"/>
                    <a:pt x="2369" y="1946"/>
                  </a:cubicBezTo>
                  <a:cubicBezTo>
                    <a:pt x="2422" y="1521"/>
                    <a:pt x="2458" y="1122"/>
                    <a:pt x="2477" y="743"/>
                  </a:cubicBezTo>
                  <a:cubicBezTo>
                    <a:pt x="2484" y="578"/>
                    <a:pt x="2497" y="410"/>
                    <a:pt x="2520" y="227"/>
                  </a:cubicBezTo>
                  <a:cubicBezTo>
                    <a:pt x="2522" y="216"/>
                    <a:pt x="2520" y="206"/>
                    <a:pt x="2520" y="197"/>
                  </a:cubicBezTo>
                  <a:cubicBezTo>
                    <a:pt x="2516" y="142"/>
                    <a:pt x="2490" y="87"/>
                    <a:pt x="2431" y="43"/>
                  </a:cubicBezTo>
                  <a:cubicBezTo>
                    <a:pt x="2390" y="13"/>
                    <a:pt x="2348" y="0"/>
                    <a:pt x="2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2120845" y="1333409"/>
              <a:ext cx="41068" cy="41228"/>
            </a:xfrm>
            <a:custGeom>
              <a:avLst/>
              <a:gdLst/>
              <a:ahLst/>
              <a:cxnLst/>
              <a:rect l="l" t="t" r="r" b="b"/>
              <a:pathLst>
                <a:path w="770" h="773" extrusionOk="0">
                  <a:moveTo>
                    <a:pt x="555" y="0"/>
                  </a:moveTo>
                  <a:cubicBezTo>
                    <a:pt x="540" y="0"/>
                    <a:pt x="525" y="2"/>
                    <a:pt x="511" y="5"/>
                  </a:cubicBezTo>
                  <a:cubicBezTo>
                    <a:pt x="500" y="7"/>
                    <a:pt x="488" y="9"/>
                    <a:pt x="477" y="14"/>
                  </a:cubicBezTo>
                  <a:cubicBezTo>
                    <a:pt x="312" y="91"/>
                    <a:pt x="158" y="154"/>
                    <a:pt x="9" y="211"/>
                  </a:cubicBezTo>
                  <a:cubicBezTo>
                    <a:pt x="1" y="372"/>
                    <a:pt x="64" y="537"/>
                    <a:pt x="235" y="661"/>
                  </a:cubicBezTo>
                  <a:cubicBezTo>
                    <a:pt x="342" y="739"/>
                    <a:pt x="451" y="773"/>
                    <a:pt x="555" y="773"/>
                  </a:cubicBezTo>
                  <a:cubicBezTo>
                    <a:pt x="613" y="773"/>
                    <a:pt x="670" y="762"/>
                    <a:pt x="724" y="743"/>
                  </a:cubicBezTo>
                  <a:cubicBezTo>
                    <a:pt x="732" y="578"/>
                    <a:pt x="745" y="410"/>
                    <a:pt x="768" y="227"/>
                  </a:cubicBezTo>
                  <a:cubicBezTo>
                    <a:pt x="770" y="216"/>
                    <a:pt x="768" y="206"/>
                    <a:pt x="768" y="197"/>
                  </a:cubicBezTo>
                  <a:cubicBezTo>
                    <a:pt x="764" y="142"/>
                    <a:pt x="738" y="87"/>
                    <a:pt x="679" y="43"/>
                  </a:cubicBezTo>
                  <a:cubicBezTo>
                    <a:pt x="638" y="13"/>
                    <a:pt x="595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1468937" y="2146068"/>
              <a:ext cx="204700" cy="207740"/>
            </a:xfrm>
            <a:custGeom>
              <a:avLst/>
              <a:gdLst/>
              <a:ahLst/>
              <a:cxnLst/>
              <a:rect l="l" t="t" r="r" b="b"/>
              <a:pathLst>
                <a:path w="3838" h="3895" extrusionOk="0">
                  <a:moveTo>
                    <a:pt x="3616" y="0"/>
                  </a:moveTo>
                  <a:cubicBezTo>
                    <a:pt x="3574" y="0"/>
                    <a:pt x="3532" y="19"/>
                    <a:pt x="3500" y="63"/>
                  </a:cubicBezTo>
                  <a:cubicBezTo>
                    <a:pt x="3090" y="632"/>
                    <a:pt x="2679" y="1199"/>
                    <a:pt x="2268" y="1766"/>
                  </a:cubicBezTo>
                  <a:cubicBezTo>
                    <a:pt x="2062" y="2046"/>
                    <a:pt x="1859" y="2328"/>
                    <a:pt x="1653" y="2610"/>
                  </a:cubicBezTo>
                  <a:cubicBezTo>
                    <a:pt x="1552" y="2748"/>
                    <a:pt x="1449" y="2890"/>
                    <a:pt x="1347" y="3028"/>
                  </a:cubicBezTo>
                  <a:cubicBezTo>
                    <a:pt x="1258" y="3149"/>
                    <a:pt x="1166" y="3271"/>
                    <a:pt x="1052" y="3372"/>
                  </a:cubicBezTo>
                  <a:cubicBezTo>
                    <a:pt x="924" y="3488"/>
                    <a:pt x="744" y="3584"/>
                    <a:pt x="569" y="3584"/>
                  </a:cubicBezTo>
                  <a:cubicBezTo>
                    <a:pt x="482" y="3584"/>
                    <a:pt x="395" y="3560"/>
                    <a:pt x="317" y="3501"/>
                  </a:cubicBezTo>
                  <a:cubicBezTo>
                    <a:pt x="287" y="3480"/>
                    <a:pt x="257" y="3470"/>
                    <a:pt x="228" y="3470"/>
                  </a:cubicBezTo>
                  <a:cubicBezTo>
                    <a:pt x="100" y="3470"/>
                    <a:pt x="1" y="3656"/>
                    <a:pt x="133" y="3755"/>
                  </a:cubicBezTo>
                  <a:cubicBezTo>
                    <a:pt x="262" y="3851"/>
                    <a:pt x="417" y="3894"/>
                    <a:pt x="574" y="3894"/>
                  </a:cubicBezTo>
                  <a:cubicBezTo>
                    <a:pt x="712" y="3894"/>
                    <a:pt x="852" y="3860"/>
                    <a:pt x="976" y="3799"/>
                  </a:cubicBezTo>
                  <a:cubicBezTo>
                    <a:pt x="1284" y="3650"/>
                    <a:pt x="1488" y="3363"/>
                    <a:pt x="1685" y="3094"/>
                  </a:cubicBezTo>
                  <a:cubicBezTo>
                    <a:pt x="2126" y="2491"/>
                    <a:pt x="2566" y="1887"/>
                    <a:pt x="3003" y="1281"/>
                  </a:cubicBezTo>
                  <a:cubicBezTo>
                    <a:pt x="3253" y="937"/>
                    <a:pt x="3503" y="592"/>
                    <a:pt x="3751" y="248"/>
                  </a:cubicBezTo>
                  <a:cubicBezTo>
                    <a:pt x="3837" y="129"/>
                    <a:pt x="3728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1519498" y="1962651"/>
              <a:ext cx="88856" cy="100856"/>
            </a:xfrm>
            <a:custGeom>
              <a:avLst/>
              <a:gdLst/>
              <a:ahLst/>
              <a:cxnLst/>
              <a:rect l="l" t="t" r="r" b="b"/>
              <a:pathLst>
                <a:path w="1666" h="1891" extrusionOk="0">
                  <a:moveTo>
                    <a:pt x="1439" y="1"/>
                  </a:moveTo>
                  <a:cubicBezTo>
                    <a:pt x="1397" y="1"/>
                    <a:pt x="1354" y="18"/>
                    <a:pt x="1320" y="59"/>
                  </a:cubicBezTo>
                  <a:cubicBezTo>
                    <a:pt x="896" y="577"/>
                    <a:pt x="485" y="1107"/>
                    <a:pt x="87" y="1644"/>
                  </a:cubicBezTo>
                  <a:cubicBezTo>
                    <a:pt x="0" y="1761"/>
                    <a:pt x="110" y="1890"/>
                    <a:pt x="222" y="1890"/>
                  </a:cubicBezTo>
                  <a:cubicBezTo>
                    <a:pt x="264" y="1890"/>
                    <a:pt x="307" y="1872"/>
                    <a:pt x="340" y="1828"/>
                  </a:cubicBezTo>
                  <a:cubicBezTo>
                    <a:pt x="737" y="1289"/>
                    <a:pt x="1148" y="761"/>
                    <a:pt x="1572" y="244"/>
                  </a:cubicBezTo>
                  <a:cubicBezTo>
                    <a:pt x="1665" y="129"/>
                    <a:pt x="1555" y="1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2022763" y="1464452"/>
              <a:ext cx="136698" cy="178939"/>
            </a:xfrm>
            <a:custGeom>
              <a:avLst/>
              <a:gdLst/>
              <a:ahLst/>
              <a:cxnLst/>
              <a:rect l="l" t="t" r="r" b="b"/>
              <a:pathLst>
                <a:path w="2563" h="3355" extrusionOk="0">
                  <a:moveTo>
                    <a:pt x="2337" y="0"/>
                  </a:moveTo>
                  <a:cubicBezTo>
                    <a:pt x="2294" y="0"/>
                    <a:pt x="2251" y="18"/>
                    <a:pt x="2217" y="60"/>
                  </a:cubicBezTo>
                  <a:cubicBezTo>
                    <a:pt x="1428" y="1020"/>
                    <a:pt x="853" y="2129"/>
                    <a:pt x="91" y="3111"/>
                  </a:cubicBezTo>
                  <a:cubicBezTo>
                    <a:pt x="0" y="3226"/>
                    <a:pt x="110" y="3355"/>
                    <a:pt x="224" y="3355"/>
                  </a:cubicBezTo>
                  <a:cubicBezTo>
                    <a:pt x="266" y="3355"/>
                    <a:pt x="309" y="3337"/>
                    <a:pt x="342" y="3294"/>
                  </a:cubicBezTo>
                  <a:cubicBezTo>
                    <a:pt x="1104" y="2314"/>
                    <a:pt x="1682" y="1203"/>
                    <a:pt x="2470" y="242"/>
                  </a:cubicBezTo>
                  <a:cubicBezTo>
                    <a:pt x="2563" y="129"/>
                    <a:pt x="2453" y="0"/>
                    <a:pt x="2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1791024" y="1775766"/>
              <a:ext cx="90616" cy="109977"/>
            </a:xfrm>
            <a:custGeom>
              <a:avLst/>
              <a:gdLst/>
              <a:ahLst/>
              <a:cxnLst/>
              <a:rect l="l" t="t" r="r" b="b"/>
              <a:pathLst>
                <a:path w="1699" h="2062" extrusionOk="0">
                  <a:moveTo>
                    <a:pt x="1478" y="0"/>
                  </a:moveTo>
                  <a:cubicBezTo>
                    <a:pt x="1436" y="0"/>
                    <a:pt x="1394" y="19"/>
                    <a:pt x="1361" y="63"/>
                  </a:cubicBezTo>
                  <a:lnTo>
                    <a:pt x="87" y="1814"/>
                  </a:lnTo>
                  <a:cubicBezTo>
                    <a:pt x="1" y="1933"/>
                    <a:pt x="110" y="2061"/>
                    <a:pt x="221" y="2061"/>
                  </a:cubicBezTo>
                  <a:cubicBezTo>
                    <a:pt x="263" y="2061"/>
                    <a:pt x="306" y="2043"/>
                    <a:pt x="338" y="1998"/>
                  </a:cubicBezTo>
                  <a:lnTo>
                    <a:pt x="1613" y="248"/>
                  </a:lnTo>
                  <a:cubicBezTo>
                    <a:pt x="1699" y="129"/>
                    <a:pt x="1590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1748196" y="1907023"/>
              <a:ext cx="36641" cy="41281"/>
            </a:xfrm>
            <a:custGeom>
              <a:avLst/>
              <a:gdLst/>
              <a:ahLst/>
              <a:cxnLst/>
              <a:rect l="l" t="t" r="r" b="b"/>
              <a:pathLst>
                <a:path w="687" h="774" extrusionOk="0">
                  <a:moveTo>
                    <a:pt x="510" y="1"/>
                  </a:moveTo>
                  <a:cubicBezTo>
                    <a:pt x="463" y="1"/>
                    <a:pt x="417" y="22"/>
                    <a:pt x="387" y="64"/>
                  </a:cubicBezTo>
                  <a:lnTo>
                    <a:pt x="48" y="528"/>
                  </a:lnTo>
                  <a:cubicBezTo>
                    <a:pt x="0" y="594"/>
                    <a:pt x="13" y="698"/>
                    <a:pt x="84" y="744"/>
                  </a:cubicBezTo>
                  <a:cubicBezTo>
                    <a:pt x="112" y="764"/>
                    <a:pt x="145" y="774"/>
                    <a:pt x="178" y="774"/>
                  </a:cubicBezTo>
                  <a:cubicBezTo>
                    <a:pt x="225" y="774"/>
                    <a:pt x="271" y="753"/>
                    <a:pt x="302" y="711"/>
                  </a:cubicBezTo>
                  <a:lnTo>
                    <a:pt x="638" y="248"/>
                  </a:lnTo>
                  <a:cubicBezTo>
                    <a:pt x="686" y="181"/>
                    <a:pt x="674" y="76"/>
                    <a:pt x="605" y="30"/>
                  </a:cubicBezTo>
                  <a:cubicBezTo>
                    <a:pt x="576" y="11"/>
                    <a:pt x="543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1440616" y="2162655"/>
              <a:ext cx="38988" cy="36961"/>
            </a:xfrm>
            <a:custGeom>
              <a:avLst/>
              <a:gdLst/>
              <a:ahLst/>
              <a:cxnLst/>
              <a:rect l="l" t="t" r="r" b="b"/>
              <a:pathLst>
                <a:path w="731" h="693" extrusionOk="0">
                  <a:moveTo>
                    <a:pt x="172" y="1"/>
                  </a:moveTo>
                  <a:cubicBezTo>
                    <a:pt x="138" y="1"/>
                    <a:pt x="105" y="11"/>
                    <a:pt x="79" y="34"/>
                  </a:cubicBezTo>
                  <a:cubicBezTo>
                    <a:pt x="15" y="91"/>
                    <a:pt x="1" y="185"/>
                    <a:pt x="54" y="254"/>
                  </a:cubicBezTo>
                  <a:cubicBezTo>
                    <a:pt x="173" y="406"/>
                    <a:pt x="313" y="545"/>
                    <a:pt x="465" y="663"/>
                  </a:cubicBezTo>
                  <a:cubicBezTo>
                    <a:pt x="491" y="683"/>
                    <a:pt x="523" y="692"/>
                    <a:pt x="556" y="692"/>
                  </a:cubicBezTo>
                  <a:cubicBezTo>
                    <a:pt x="606" y="692"/>
                    <a:pt x="656" y="670"/>
                    <a:pt x="683" y="628"/>
                  </a:cubicBezTo>
                  <a:cubicBezTo>
                    <a:pt x="731" y="557"/>
                    <a:pt x="719" y="463"/>
                    <a:pt x="649" y="410"/>
                  </a:cubicBezTo>
                  <a:cubicBezTo>
                    <a:pt x="596" y="369"/>
                    <a:pt x="545" y="327"/>
                    <a:pt x="495" y="281"/>
                  </a:cubicBezTo>
                  <a:cubicBezTo>
                    <a:pt x="424" y="211"/>
                    <a:pt x="359" y="139"/>
                    <a:pt x="299" y="59"/>
                  </a:cubicBezTo>
                  <a:cubicBezTo>
                    <a:pt x="269" y="22"/>
                    <a:pt x="22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1989535" y="1357463"/>
              <a:ext cx="92376" cy="73496"/>
            </a:xfrm>
            <a:custGeom>
              <a:avLst/>
              <a:gdLst/>
              <a:ahLst/>
              <a:cxnLst/>
              <a:rect l="l" t="t" r="r" b="b"/>
              <a:pathLst>
                <a:path w="1732" h="1378" extrusionOk="0">
                  <a:moveTo>
                    <a:pt x="1508" y="1"/>
                  </a:moveTo>
                  <a:cubicBezTo>
                    <a:pt x="1488" y="1"/>
                    <a:pt x="1466" y="5"/>
                    <a:pt x="1444" y="15"/>
                  </a:cubicBezTo>
                  <a:lnTo>
                    <a:pt x="1036" y="192"/>
                  </a:lnTo>
                  <a:cubicBezTo>
                    <a:pt x="900" y="253"/>
                    <a:pt x="761" y="311"/>
                    <a:pt x="650" y="412"/>
                  </a:cubicBezTo>
                  <a:cubicBezTo>
                    <a:pt x="426" y="614"/>
                    <a:pt x="244" y="878"/>
                    <a:pt x="79" y="1128"/>
                  </a:cubicBezTo>
                  <a:cubicBezTo>
                    <a:pt x="0" y="1248"/>
                    <a:pt x="108" y="1377"/>
                    <a:pt x="216" y="1377"/>
                  </a:cubicBezTo>
                  <a:cubicBezTo>
                    <a:pt x="258" y="1377"/>
                    <a:pt x="300" y="1358"/>
                    <a:pt x="331" y="1311"/>
                  </a:cubicBezTo>
                  <a:cubicBezTo>
                    <a:pt x="411" y="1192"/>
                    <a:pt x="494" y="1075"/>
                    <a:pt x="581" y="963"/>
                  </a:cubicBezTo>
                  <a:cubicBezTo>
                    <a:pt x="662" y="857"/>
                    <a:pt x="745" y="745"/>
                    <a:pt x="843" y="657"/>
                  </a:cubicBezTo>
                  <a:cubicBezTo>
                    <a:pt x="944" y="566"/>
                    <a:pt x="1068" y="520"/>
                    <a:pt x="1188" y="467"/>
                  </a:cubicBezTo>
                  <a:lnTo>
                    <a:pt x="1569" y="301"/>
                  </a:lnTo>
                  <a:cubicBezTo>
                    <a:pt x="1731" y="229"/>
                    <a:pt x="1654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35"/>
          <p:cNvSpPr/>
          <p:nvPr/>
        </p:nvSpPr>
        <p:spPr>
          <a:xfrm>
            <a:off x="6830422" y="855823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35"/>
          <p:cNvSpPr/>
          <p:nvPr/>
        </p:nvSpPr>
        <p:spPr>
          <a:xfrm>
            <a:off x="1527241" y="4177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35"/>
          <p:cNvSpPr/>
          <p:nvPr/>
        </p:nvSpPr>
        <p:spPr>
          <a:xfrm>
            <a:off x="7988191" y="714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  <p:sp>
        <p:nvSpPr>
          <p:cNvPr id="2115" name="Google Shape;2115;p35"/>
          <p:cNvSpPr/>
          <p:nvPr/>
        </p:nvSpPr>
        <p:spPr>
          <a:xfrm>
            <a:off x="7727591" y="40394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6" name="Google Shape;2116;p35"/>
          <p:cNvGrpSpPr/>
          <p:nvPr/>
        </p:nvGrpSpPr>
        <p:grpSpPr>
          <a:xfrm rot="1315589">
            <a:off x="976505" y="459619"/>
            <a:ext cx="902596" cy="1584801"/>
            <a:chOff x="2332850" y="1508965"/>
            <a:chExt cx="495799" cy="870474"/>
          </a:xfrm>
        </p:grpSpPr>
        <p:sp>
          <p:nvSpPr>
            <p:cNvPr id="2117" name="Google Shape;2117;p35"/>
            <p:cNvSpPr/>
            <p:nvPr/>
          </p:nvSpPr>
          <p:spPr>
            <a:xfrm>
              <a:off x="2347410" y="1709183"/>
              <a:ext cx="467748" cy="569138"/>
            </a:xfrm>
            <a:custGeom>
              <a:avLst/>
              <a:gdLst/>
              <a:ahLst/>
              <a:cxnLst/>
              <a:rect l="l" t="t" r="r" b="b"/>
              <a:pathLst>
                <a:path w="8770" h="10671" extrusionOk="0">
                  <a:moveTo>
                    <a:pt x="4336" y="1"/>
                  </a:moveTo>
                  <a:cubicBezTo>
                    <a:pt x="4096" y="1"/>
                    <a:pt x="3869" y="8"/>
                    <a:pt x="3774" y="23"/>
                  </a:cubicBezTo>
                  <a:cubicBezTo>
                    <a:pt x="3116" y="126"/>
                    <a:pt x="2471" y="296"/>
                    <a:pt x="1881" y="622"/>
                  </a:cubicBezTo>
                  <a:cubicBezTo>
                    <a:pt x="1050" y="1081"/>
                    <a:pt x="456" y="1815"/>
                    <a:pt x="217" y="2738"/>
                  </a:cubicBezTo>
                  <a:cubicBezTo>
                    <a:pt x="95" y="3209"/>
                    <a:pt x="43" y="3707"/>
                    <a:pt x="20" y="4193"/>
                  </a:cubicBezTo>
                  <a:cubicBezTo>
                    <a:pt x="1" y="4646"/>
                    <a:pt x="18" y="5111"/>
                    <a:pt x="119" y="5555"/>
                  </a:cubicBezTo>
                  <a:cubicBezTo>
                    <a:pt x="226" y="6023"/>
                    <a:pt x="438" y="6457"/>
                    <a:pt x="759" y="6815"/>
                  </a:cubicBezTo>
                  <a:cubicBezTo>
                    <a:pt x="1053" y="7143"/>
                    <a:pt x="1424" y="7390"/>
                    <a:pt x="1768" y="7662"/>
                  </a:cubicBezTo>
                  <a:cubicBezTo>
                    <a:pt x="2542" y="8276"/>
                    <a:pt x="3029" y="9149"/>
                    <a:pt x="3040" y="10149"/>
                  </a:cubicBezTo>
                  <a:cubicBezTo>
                    <a:pt x="3040" y="10202"/>
                    <a:pt x="3052" y="10250"/>
                    <a:pt x="3070" y="10290"/>
                  </a:cubicBezTo>
                  <a:cubicBezTo>
                    <a:pt x="3070" y="10294"/>
                    <a:pt x="3068" y="10298"/>
                    <a:pt x="3068" y="10301"/>
                  </a:cubicBezTo>
                  <a:cubicBezTo>
                    <a:pt x="3072" y="10391"/>
                    <a:pt x="3102" y="10487"/>
                    <a:pt x="3171" y="10551"/>
                  </a:cubicBezTo>
                  <a:cubicBezTo>
                    <a:pt x="3234" y="10611"/>
                    <a:pt x="3321" y="10657"/>
                    <a:pt x="3409" y="10657"/>
                  </a:cubicBezTo>
                  <a:cubicBezTo>
                    <a:pt x="3413" y="10657"/>
                    <a:pt x="3416" y="10657"/>
                    <a:pt x="3419" y="10657"/>
                  </a:cubicBezTo>
                  <a:cubicBezTo>
                    <a:pt x="3726" y="10638"/>
                    <a:pt x="4030" y="10618"/>
                    <a:pt x="4335" y="10601"/>
                  </a:cubicBezTo>
                  <a:cubicBezTo>
                    <a:pt x="4339" y="10601"/>
                    <a:pt x="4342" y="10601"/>
                    <a:pt x="4346" y="10599"/>
                  </a:cubicBezTo>
                  <a:cubicBezTo>
                    <a:pt x="4348" y="10601"/>
                    <a:pt x="4353" y="10601"/>
                    <a:pt x="4355" y="10601"/>
                  </a:cubicBezTo>
                  <a:cubicBezTo>
                    <a:pt x="4661" y="10622"/>
                    <a:pt x="4964" y="10647"/>
                    <a:pt x="5269" y="10670"/>
                  </a:cubicBezTo>
                  <a:cubicBezTo>
                    <a:pt x="5274" y="10670"/>
                    <a:pt x="5279" y="10670"/>
                    <a:pt x="5284" y="10670"/>
                  </a:cubicBezTo>
                  <a:cubicBezTo>
                    <a:pt x="5372" y="10670"/>
                    <a:pt x="5457" y="10624"/>
                    <a:pt x="5521" y="10567"/>
                  </a:cubicBezTo>
                  <a:cubicBezTo>
                    <a:pt x="5590" y="10505"/>
                    <a:pt x="5622" y="10407"/>
                    <a:pt x="5625" y="10317"/>
                  </a:cubicBezTo>
                  <a:cubicBezTo>
                    <a:pt x="5627" y="10315"/>
                    <a:pt x="5625" y="10310"/>
                    <a:pt x="5625" y="10308"/>
                  </a:cubicBezTo>
                  <a:cubicBezTo>
                    <a:pt x="5645" y="10267"/>
                    <a:pt x="5655" y="10220"/>
                    <a:pt x="5655" y="10166"/>
                  </a:cubicBezTo>
                  <a:cubicBezTo>
                    <a:pt x="5682" y="9167"/>
                    <a:pt x="6180" y="8300"/>
                    <a:pt x="6962" y="7696"/>
                  </a:cubicBezTo>
                  <a:cubicBezTo>
                    <a:pt x="7309" y="7428"/>
                    <a:pt x="7683" y="7187"/>
                    <a:pt x="7980" y="6863"/>
                  </a:cubicBezTo>
                  <a:cubicBezTo>
                    <a:pt x="8308" y="6511"/>
                    <a:pt x="8526" y="6078"/>
                    <a:pt x="8640" y="5612"/>
                  </a:cubicBezTo>
                  <a:cubicBezTo>
                    <a:pt x="8746" y="5169"/>
                    <a:pt x="8769" y="4705"/>
                    <a:pt x="8755" y="4251"/>
                  </a:cubicBezTo>
                  <a:cubicBezTo>
                    <a:pt x="8739" y="3766"/>
                    <a:pt x="8696" y="3268"/>
                    <a:pt x="8579" y="2794"/>
                  </a:cubicBezTo>
                  <a:cubicBezTo>
                    <a:pt x="8353" y="1866"/>
                    <a:pt x="7768" y="1127"/>
                    <a:pt x="6942" y="656"/>
                  </a:cubicBezTo>
                  <a:cubicBezTo>
                    <a:pt x="6357" y="322"/>
                    <a:pt x="5714" y="143"/>
                    <a:pt x="5057" y="32"/>
                  </a:cubicBezTo>
                  <a:cubicBezTo>
                    <a:pt x="4941" y="11"/>
                    <a:pt x="4629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2516587" y="2272290"/>
              <a:ext cx="132964" cy="96323"/>
            </a:xfrm>
            <a:custGeom>
              <a:avLst/>
              <a:gdLst/>
              <a:ahLst/>
              <a:cxnLst/>
              <a:rect l="l" t="t" r="r" b="b"/>
              <a:pathLst>
                <a:path w="2493" h="1806" extrusionOk="0">
                  <a:moveTo>
                    <a:pt x="454" y="0"/>
                  </a:moveTo>
                  <a:cubicBezTo>
                    <a:pt x="244" y="0"/>
                    <a:pt x="1" y="191"/>
                    <a:pt x="26" y="422"/>
                  </a:cubicBezTo>
                  <a:cubicBezTo>
                    <a:pt x="31" y="459"/>
                    <a:pt x="36" y="496"/>
                    <a:pt x="42" y="535"/>
                  </a:cubicBezTo>
                  <a:cubicBezTo>
                    <a:pt x="19" y="604"/>
                    <a:pt x="15" y="684"/>
                    <a:pt x="42" y="774"/>
                  </a:cubicBezTo>
                  <a:cubicBezTo>
                    <a:pt x="82" y="918"/>
                    <a:pt x="144" y="1051"/>
                    <a:pt x="222" y="1173"/>
                  </a:cubicBezTo>
                  <a:cubicBezTo>
                    <a:pt x="380" y="1512"/>
                    <a:pt x="641" y="1777"/>
                    <a:pt x="1059" y="1802"/>
                  </a:cubicBezTo>
                  <a:cubicBezTo>
                    <a:pt x="1080" y="1803"/>
                    <a:pt x="1101" y="1804"/>
                    <a:pt x="1122" y="1804"/>
                  </a:cubicBezTo>
                  <a:cubicBezTo>
                    <a:pt x="1160" y="1804"/>
                    <a:pt x="1198" y="1802"/>
                    <a:pt x="1236" y="1799"/>
                  </a:cubicBezTo>
                  <a:cubicBezTo>
                    <a:pt x="1278" y="1803"/>
                    <a:pt x="1320" y="1805"/>
                    <a:pt x="1363" y="1805"/>
                  </a:cubicBezTo>
                  <a:cubicBezTo>
                    <a:pt x="1380" y="1805"/>
                    <a:pt x="1396" y="1805"/>
                    <a:pt x="1413" y="1804"/>
                  </a:cubicBezTo>
                  <a:cubicBezTo>
                    <a:pt x="1831" y="1786"/>
                    <a:pt x="2095" y="1522"/>
                    <a:pt x="2257" y="1186"/>
                  </a:cubicBezTo>
                  <a:cubicBezTo>
                    <a:pt x="2338" y="1065"/>
                    <a:pt x="2402" y="932"/>
                    <a:pt x="2445" y="790"/>
                  </a:cubicBezTo>
                  <a:cubicBezTo>
                    <a:pt x="2471" y="702"/>
                    <a:pt x="2469" y="620"/>
                    <a:pt x="2448" y="551"/>
                  </a:cubicBezTo>
                  <a:cubicBezTo>
                    <a:pt x="2453" y="514"/>
                    <a:pt x="2459" y="475"/>
                    <a:pt x="2464" y="438"/>
                  </a:cubicBezTo>
                  <a:cubicBezTo>
                    <a:pt x="2492" y="207"/>
                    <a:pt x="2253" y="14"/>
                    <a:pt x="2042" y="11"/>
                  </a:cubicBezTo>
                  <a:cubicBezTo>
                    <a:pt x="2039" y="11"/>
                    <a:pt x="2036" y="11"/>
                    <a:pt x="2033" y="11"/>
                  </a:cubicBezTo>
                  <a:cubicBezTo>
                    <a:pt x="1961" y="11"/>
                    <a:pt x="1900" y="30"/>
                    <a:pt x="1846" y="58"/>
                  </a:cubicBezTo>
                  <a:cubicBezTo>
                    <a:pt x="1804" y="44"/>
                    <a:pt x="1761" y="37"/>
                    <a:pt x="1717" y="37"/>
                  </a:cubicBezTo>
                  <a:cubicBezTo>
                    <a:pt x="1623" y="37"/>
                    <a:pt x="1525" y="73"/>
                    <a:pt x="1438" y="160"/>
                  </a:cubicBezTo>
                  <a:cubicBezTo>
                    <a:pt x="1383" y="216"/>
                    <a:pt x="1316" y="262"/>
                    <a:pt x="1247" y="296"/>
                  </a:cubicBezTo>
                  <a:cubicBezTo>
                    <a:pt x="1176" y="262"/>
                    <a:pt x="1110" y="214"/>
                    <a:pt x="1055" y="158"/>
                  </a:cubicBezTo>
                  <a:cubicBezTo>
                    <a:pt x="967" y="67"/>
                    <a:pt x="868" y="30"/>
                    <a:pt x="772" y="30"/>
                  </a:cubicBezTo>
                  <a:cubicBezTo>
                    <a:pt x="730" y="30"/>
                    <a:pt x="689" y="37"/>
                    <a:pt x="649" y="50"/>
                  </a:cubicBezTo>
                  <a:cubicBezTo>
                    <a:pt x="594" y="20"/>
                    <a:pt x="529" y="0"/>
                    <a:pt x="4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2540908" y="1888227"/>
              <a:ext cx="89816" cy="406413"/>
            </a:xfrm>
            <a:custGeom>
              <a:avLst/>
              <a:gdLst/>
              <a:ahLst/>
              <a:cxnLst/>
              <a:rect l="l" t="t" r="r" b="b"/>
              <a:pathLst>
                <a:path w="1684" h="7620" extrusionOk="0">
                  <a:moveTo>
                    <a:pt x="1044" y="288"/>
                  </a:moveTo>
                  <a:cubicBezTo>
                    <a:pt x="1141" y="288"/>
                    <a:pt x="1232" y="333"/>
                    <a:pt x="1290" y="439"/>
                  </a:cubicBezTo>
                  <a:cubicBezTo>
                    <a:pt x="1413" y="664"/>
                    <a:pt x="1296" y="926"/>
                    <a:pt x="1186" y="1128"/>
                  </a:cubicBezTo>
                  <a:cubicBezTo>
                    <a:pt x="1053" y="1369"/>
                    <a:pt x="902" y="1598"/>
                    <a:pt x="753" y="1828"/>
                  </a:cubicBezTo>
                  <a:cubicBezTo>
                    <a:pt x="737" y="1810"/>
                    <a:pt x="723" y="1794"/>
                    <a:pt x="707" y="1777"/>
                  </a:cubicBezTo>
                  <a:cubicBezTo>
                    <a:pt x="535" y="1576"/>
                    <a:pt x="482" y="1381"/>
                    <a:pt x="512" y="1117"/>
                  </a:cubicBezTo>
                  <a:cubicBezTo>
                    <a:pt x="539" y="873"/>
                    <a:pt x="587" y="563"/>
                    <a:pt x="783" y="393"/>
                  </a:cubicBezTo>
                  <a:cubicBezTo>
                    <a:pt x="859" y="327"/>
                    <a:pt x="954" y="288"/>
                    <a:pt x="1044" y="288"/>
                  </a:cubicBezTo>
                  <a:close/>
                  <a:moveTo>
                    <a:pt x="1046" y="0"/>
                  </a:moveTo>
                  <a:cubicBezTo>
                    <a:pt x="593" y="0"/>
                    <a:pt x="347" y="446"/>
                    <a:pt x="270" y="841"/>
                  </a:cubicBezTo>
                  <a:cubicBezTo>
                    <a:pt x="224" y="1084"/>
                    <a:pt x="185" y="1350"/>
                    <a:pt x="266" y="1589"/>
                  </a:cubicBezTo>
                  <a:cubicBezTo>
                    <a:pt x="330" y="1780"/>
                    <a:pt x="463" y="1929"/>
                    <a:pt x="597" y="2074"/>
                  </a:cubicBezTo>
                  <a:cubicBezTo>
                    <a:pt x="542" y="2163"/>
                    <a:pt x="489" y="2252"/>
                    <a:pt x="440" y="2344"/>
                  </a:cubicBezTo>
                  <a:cubicBezTo>
                    <a:pt x="209" y="2767"/>
                    <a:pt x="75" y="3210"/>
                    <a:pt x="41" y="3694"/>
                  </a:cubicBezTo>
                  <a:cubicBezTo>
                    <a:pt x="0" y="4302"/>
                    <a:pt x="41" y="4922"/>
                    <a:pt x="52" y="5532"/>
                  </a:cubicBezTo>
                  <a:cubicBezTo>
                    <a:pt x="60" y="6115"/>
                    <a:pt x="37" y="6714"/>
                    <a:pt x="188" y="7281"/>
                  </a:cubicBezTo>
                  <a:cubicBezTo>
                    <a:pt x="207" y="7351"/>
                    <a:pt x="262" y="7382"/>
                    <a:pt x="319" y="7382"/>
                  </a:cubicBezTo>
                  <a:cubicBezTo>
                    <a:pt x="403" y="7382"/>
                    <a:pt x="490" y="7313"/>
                    <a:pt x="463" y="7208"/>
                  </a:cubicBezTo>
                  <a:cubicBezTo>
                    <a:pt x="310" y="6643"/>
                    <a:pt x="342" y="6042"/>
                    <a:pt x="333" y="5464"/>
                  </a:cubicBezTo>
                  <a:cubicBezTo>
                    <a:pt x="323" y="4887"/>
                    <a:pt x="287" y="4304"/>
                    <a:pt x="323" y="3728"/>
                  </a:cubicBezTo>
                  <a:cubicBezTo>
                    <a:pt x="355" y="3203"/>
                    <a:pt x="530" y="2748"/>
                    <a:pt x="791" y="2303"/>
                  </a:cubicBezTo>
                  <a:cubicBezTo>
                    <a:pt x="1044" y="2654"/>
                    <a:pt x="1145" y="3076"/>
                    <a:pt x="1182" y="3513"/>
                  </a:cubicBezTo>
                  <a:cubicBezTo>
                    <a:pt x="1294" y="4816"/>
                    <a:pt x="1166" y="6163"/>
                    <a:pt x="911" y="7440"/>
                  </a:cubicBezTo>
                  <a:cubicBezTo>
                    <a:pt x="890" y="7548"/>
                    <a:pt x="980" y="7620"/>
                    <a:pt x="1063" y="7620"/>
                  </a:cubicBezTo>
                  <a:cubicBezTo>
                    <a:pt x="1117" y="7620"/>
                    <a:pt x="1168" y="7589"/>
                    <a:pt x="1182" y="7518"/>
                  </a:cubicBezTo>
                  <a:cubicBezTo>
                    <a:pt x="1395" y="6457"/>
                    <a:pt x="1503" y="5378"/>
                    <a:pt x="1496" y="4295"/>
                  </a:cubicBezTo>
                  <a:cubicBezTo>
                    <a:pt x="1492" y="3825"/>
                    <a:pt x="1483" y="3341"/>
                    <a:pt x="1368" y="2882"/>
                  </a:cubicBezTo>
                  <a:cubicBezTo>
                    <a:pt x="1319" y="2691"/>
                    <a:pt x="1248" y="2501"/>
                    <a:pt x="1152" y="2328"/>
                  </a:cubicBezTo>
                  <a:cubicBezTo>
                    <a:pt x="1094" y="2225"/>
                    <a:pt x="1024" y="2135"/>
                    <a:pt x="948" y="2048"/>
                  </a:cubicBezTo>
                  <a:cubicBezTo>
                    <a:pt x="1195" y="1679"/>
                    <a:pt x="1494" y="1298"/>
                    <a:pt x="1595" y="875"/>
                  </a:cubicBezTo>
                  <a:cubicBezTo>
                    <a:pt x="1684" y="506"/>
                    <a:pt x="1519" y="26"/>
                    <a:pt x="1083" y="1"/>
                  </a:cubicBezTo>
                  <a:cubicBezTo>
                    <a:pt x="1071" y="0"/>
                    <a:pt x="1058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2485120" y="2193675"/>
              <a:ext cx="205233" cy="132004"/>
            </a:xfrm>
            <a:custGeom>
              <a:avLst/>
              <a:gdLst/>
              <a:ahLst/>
              <a:cxnLst/>
              <a:rect l="l" t="t" r="r" b="b"/>
              <a:pathLst>
                <a:path w="3848" h="2475" extrusionOk="0">
                  <a:moveTo>
                    <a:pt x="2832" y="0"/>
                  </a:moveTo>
                  <a:cubicBezTo>
                    <a:pt x="2601" y="0"/>
                    <a:pt x="2367" y="24"/>
                    <a:pt x="2189" y="24"/>
                  </a:cubicBezTo>
                  <a:cubicBezTo>
                    <a:pt x="1946" y="24"/>
                    <a:pt x="1702" y="22"/>
                    <a:pt x="1459" y="22"/>
                  </a:cubicBezTo>
                  <a:cubicBezTo>
                    <a:pt x="1144" y="22"/>
                    <a:pt x="830" y="25"/>
                    <a:pt x="516" y="37"/>
                  </a:cubicBezTo>
                  <a:cubicBezTo>
                    <a:pt x="190" y="51"/>
                    <a:pt x="38" y="327"/>
                    <a:pt x="59" y="577"/>
                  </a:cubicBezTo>
                  <a:cubicBezTo>
                    <a:pt x="59" y="588"/>
                    <a:pt x="59" y="597"/>
                    <a:pt x="61" y="606"/>
                  </a:cubicBezTo>
                  <a:cubicBezTo>
                    <a:pt x="57" y="643"/>
                    <a:pt x="54" y="678"/>
                    <a:pt x="49" y="716"/>
                  </a:cubicBezTo>
                  <a:cubicBezTo>
                    <a:pt x="20" y="999"/>
                    <a:pt x="1" y="1281"/>
                    <a:pt x="38" y="1525"/>
                  </a:cubicBezTo>
                  <a:cubicBezTo>
                    <a:pt x="40" y="1587"/>
                    <a:pt x="43" y="1646"/>
                    <a:pt x="52" y="1704"/>
                  </a:cubicBezTo>
                  <a:cubicBezTo>
                    <a:pt x="57" y="1754"/>
                    <a:pt x="64" y="1802"/>
                    <a:pt x="75" y="1850"/>
                  </a:cubicBezTo>
                  <a:cubicBezTo>
                    <a:pt x="82" y="1883"/>
                    <a:pt x="91" y="1915"/>
                    <a:pt x="100" y="1947"/>
                  </a:cubicBezTo>
                  <a:cubicBezTo>
                    <a:pt x="155" y="2126"/>
                    <a:pt x="318" y="2282"/>
                    <a:pt x="511" y="2296"/>
                  </a:cubicBezTo>
                  <a:cubicBezTo>
                    <a:pt x="546" y="2309"/>
                    <a:pt x="585" y="2323"/>
                    <a:pt x="628" y="2330"/>
                  </a:cubicBezTo>
                  <a:cubicBezTo>
                    <a:pt x="1155" y="2414"/>
                    <a:pt x="1683" y="2474"/>
                    <a:pt x="2216" y="2474"/>
                  </a:cubicBezTo>
                  <a:cubicBezTo>
                    <a:pt x="2246" y="2474"/>
                    <a:pt x="2275" y="2474"/>
                    <a:pt x="2304" y="2473"/>
                  </a:cubicBezTo>
                  <a:cubicBezTo>
                    <a:pt x="2335" y="2473"/>
                    <a:pt x="2366" y="2473"/>
                    <a:pt x="2397" y="2473"/>
                  </a:cubicBezTo>
                  <a:cubicBezTo>
                    <a:pt x="2446" y="2473"/>
                    <a:pt x="2496" y="2473"/>
                    <a:pt x="2546" y="2473"/>
                  </a:cubicBezTo>
                  <a:cubicBezTo>
                    <a:pt x="2872" y="2473"/>
                    <a:pt x="3230" y="2461"/>
                    <a:pt x="3479" y="2271"/>
                  </a:cubicBezTo>
                  <a:cubicBezTo>
                    <a:pt x="3582" y="2192"/>
                    <a:pt x="3664" y="2069"/>
                    <a:pt x="3722" y="1919"/>
                  </a:cubicBezTo>
                  <a:cubicBezTo>
                    <a:pt x="3742" y="1869"/>
                    <a:pt x="3759" y="1818"/>
                    <a:pt x="3773" y="1765"/>
                  </a:cubicBezTo>
                  <a:cubicBezTo>
                    <a:pt x="3816" y="1612"/>
                    <a:pt x="3835" y="1442"/>
                    <a:pt x="3835" y="1272"/>
                  </a:cubicBezTo>
                  <a:cubicBezTo>
                    <a:pt x="3848" y="1107"/>
                    <a:pt x="3841" y="939"/>
                    <a:pt x="3814" y="779"/>
                  </a:cubicBezTo>
                  <a:cubicBezTo>
                    <a:pt x="3807" y="737"/>
                    <a:pt x="3800" y="694"/>
                    <a:pt x="3789" y="654"/>
                  </a:cubicBezTo>
                  <a:cubicBezTo>
                    <a:pt x="3729" y="423"/>
                    <a:pt x="3621" y="228"/>
                    <a:pt x="3460" y="127"/>
                  </a:cubicBezTo>
                  <a:cubicBezTo>
                    <a:pt x="3298" y="25"/>
                    <a:pt x="3067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2485120" y="2231222"/>
              <a:ext cx="205233" cy="56588"/>
            </a:xfrm>
            <a:custGeom>
              <a:avLst/>
              <a:gdLst/>
              <a:ahLst/>
              <a:cxnLst/>
              <a:rect l="l" t="t" r="r" b="b"/>
              <a:pathLst>
                <a:path w="3848" h="1061" extrusionOk="0">
                  <a:moveTo>
                    <a:pt x="1008" y="0"/>
                  </a:moveTo>
                  <a:cubicBezTo>
                    <a:pt x="688" y="0"/>
                    <a:pt x="368" y="4"/>
                    <a:pt x="49" y="12"/>
                  </a:cubicBezTo>
                  <a:cubicBezTo>
                    <a:pt x="20" y="295"/>
                    <a:pt x="1" y="577"/>
                    <a:pt x="38" y="821"/>
                  </a:cubicBezTo>
                  <a:cubicBezTo>
                    <a:pt x="40" y="883"/>
                    <a:pt x="43" y="942"/>
                    <a:pt x="52" y="1000"/>
                  </a:cubicBezTo>
                  <a:cubicBezTo>
                    <a:pt x="414" y="988"/>
                    <a:pt x="777" y="983"/>
                    <a:pt x="1141" y="983"/>
                  </a:cubicBezTo>
                  <a:cubicBezTo>
                    <a:pt x="2017" y="983"/>
                    <a:pt x="2898" y="1014"/>
                    <a:pt x="3773" y="1061"/>
                  </a:cubicBezTo>
                  <a:cubicBezTo>
                    <a:pt x="3816" y="908"/>
                    <a:pt x="3835" y="738"/>
                    <a:pt x="3835" y="568"/>
                  </a:cubicBezTo>
                  <a:cubicBezTo>
                    <a:pt x="3848" y="403"/>
                    <a:pt x="3841" y="235"/>
                    <a:pt x="3814" y="75"/>
                  </a:cubicBezTo>
                  <a:cubicBezTo>
                    <a:pt x="2878" y="30"/>
                    <a:pt x="1942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2697711" y="1935802"/>
              <a:ext cx="130937" cy="210247"/>
            </a:xfrm>
            <a:custGeom>
              <a:avLst/>
              <a:gdLst/>
              <a:ahLst/>
              <a:cxnLst/>
              <a:rect l="l" t="t" r="r" b="b"/>
              <a:pathLst>
                <a:path w="2455" h="3942" extrusionOk="0">
                  <a:moveTo>
                    <a:pt x="2139" y="0"/>
                  </a:moveTo>
                  <a:cubicBezTo>
                    <a:pt x="2119" y="0"/>
                    <a:pt x="2099" y="2"/>
                    <a:pt x="2081" y="7"/>
                  </a:cubicBezTo>
                  <a:cubicBezTo>
                    <a:pt x="1946" y="43"/>
                    <a:pt x="1886" y="176"/>
                    <a:pt x="1910" y="305"/>
                  </a:cubicBezTo>
                  <a:cubicBezTo>
                    <a:pt x="1974" y="663"/>
                    <a:pt x="1884" y="1025"/>
                    <a:pt x="1765" y="1363"/>
                  </a:cubicBezTo>
                  <a:cubicBezTo>
                    <a:pt x="1655" y="1680"/>
                    <a:pt x="1537" y="2035"/>
                    <a:pt x="1333" y="2306"/>
                  </a:cubicBezTo>
                  <a:cubicBezTo>
                    <a:pt x="977" y="2783"/>
                    <a:pt x="413" y="3050"/>
                    <a:pt x="110" y="3576"/>
                  </a:cubicBezTo>
                  <a:cubicBezTo>
                    <a:pt x="0" y="3765"/>
                    <a:pt x="169" y="3942"/>
                    <a:pt x="334" y="3942"/>
                  </a:cubicBezTo>
                  <a:cubicBezTo>
                    <a:pt x="407" y="3942"/>
                    <a:pt x="479" y="3907"/>
                    <a:pt x="526" y="3825"/>
                  </a:cubicBezTo>
                  <a:cubicBezTo>
                    <a:pt x="844" y="3277"/>
                    <a:pt x="1473" y="3004"/>
                    <a:pt x="1811" y="2467"/>
                  </a:cubicBezTo>
                  <a:cubicBezTo>
                    <a:pt x="1910" y="2309"/>
                    <a:pt x="1980" y="2134"/>
                    <a:pt x="2050" y="1962"/>
                  </a:cubicBezTo>
                  <a:cubicBezTo>
                    <a:pt x="2127" y="1780"/>
                    <a:pt x="2201" y="1597"/>
                    <a:pt x="2263" y="1409"/>
                  </a:cubicBezTo>
                  <a:cubicBezTo>
                    <a:pt x="2394" y="1009"/>
                    <a:pt x="2454" y="596"/>
                    <a:pt x="2378" y="179"/>
                  </a:cubicBezTo>
                  <a:cubicBezTo>
                    <a:pt x="2359" y="70"/>
                    <a:pt x="2246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2727099" y="1748437"/>
              <a:ext cx="93710" cy="106563"/>
            </a:xfrm>
            <a:custGeom>
              <a:avLst/>
              <a:gdLst/>
              <a:ahLst/>
              <a:cxnLst/>
              <a:rect l="l" t="t" r="r" b="b"/>
              <a:pathLst>
                <a:path w="1757" h="1998" extrusionOk="0">
                  <a:moveTo>
                    <a:pt x="277" y="0"/>
                  </a:moveTo>
                  <a:cubicBezTo>
                    <a:pt x="192" y="0"/>
                    <a:pt x="104" y="44"/>
                    <a:pt x="64" y="120"/>
                  </a:cubicBezTo>
                  <a:cubicBezTo>
                    <a:pt x="0" y="239"/>
                    <a:pt x="36" y="377"/>
                    <a:pt x="149" y="451"/>
                  </a:cubicBezTo>
                  <a:cubicBezTo>
                    <a:pt x="213" y="494"/>
                    <a:pt x="277" y="538"/>
                    <a:pt x="339" y="586"/>
                  </a:cubicBezTo>
                  <a:cubicBezTo>
                    <a:pt x="344" y="591"/>
                    <a:pt x="353" y="598"/>
                    <a:pt x="358" y="602"/>
                  </a:cubicBezTo>
                  <a:cubicBezTo>
                    <a:pt x="372" y="614"/>
                    <a:pt x="388" y="627"/>
                    <a:pt x="403" y="639"/>
                  </a:cubicBezTo>
                  <a:cubicBezTo>
                    <a:pt x="433" y="666"/>
                    <a:pt x="463" y="690"/>
                    <a:pt x="493" y="719"/>
                  </a:cubicBezTo>
                  <a:cubicBezTo>
                    <a:pt x="608" y="825"/>
                    <a:pt x="716" y="940"/>
                    <a:pt x="815" y="1063"/>
                  </a:cubicBezTo>
                  <a:cubicBezTo>
                    <a:pt x="822" y="1071"/>
                    <a:pt x="830" y="1082"/>
                    <a:pt x="837" y="1091"/>
                  </a:cubicBezTo>
                  <a:cubicBezTo>
                    <a:pt x="836" y="1091"/>
                    <a:pt x="836" y="1090"/>
                    <a:pt x="836" y="1090"/>
                  </a:cubicBezTo>
                  <a:lnTo>
                    <a:pt x="836" y="1090"/>
                  </a:lnTo>
                  <a:cubicBezTo>
                    <a:pt x="837" y="1090"/>
                    <a:pt x="863" y="1126"/>
                    <a:pt x="863" y="1126"/>
                  </a:cubicBezTo>
                  <a:cubicBezTo>
                    <a:pt x="886" y="1158"/>
                    <a:pt x="909" y="1190"/>
                    <a:pt x="932" y="1224"/>
                  </a:cubicBezTo>
                  <a:cubicBezTo>
                    <a:pt x="973" y="1286"/>
                    <a:pt x="1012" y="1350"/>
                    <a:pt x="1049" y="1413"/>
                  </a:cubicBezTo>
                  <a:cubicBezTo>
                    <a:pt x="1088" y="1483"/>
                    <a:pt x="1126" y="1552"/>
                    <a:pt x="1159" y="1624"/>
                  </a:cubicBezTo>
                  <a:cubicBezTo>
                    <a:pt x="1177" y="1660"/>
                    <a:pt x="1193" y="1695"/>
                    <a:pt x="1207" y="1732"/>
                  </a:cubicBezTo>
                  <a:cubicBezTo>
                    <a:pt x="1209" y="1736"/>
                    <a:pt x="1211" y="1738"/>
                    <a:pt x="1211" y="1738"/>
                  </a:cubicBezTo>
                  <a:cubicBezTo>
                    <a:pt x="1212" y="1741"/>
                    <a:pt x="1212" y="1745"/>
                    <a:pt x="1216" y="1750"/>
                  </a:cubicBezTo>
                  <a:cubicBezTo>
                    <a:pt x="1223" y="1771"/>
                    <a:pt x="1232" y="1794"/>
                    <a:pt x="1241" y="1816"/>
                  </a:cubicBezTo>
                  <a:cubicBezTo>
                    <a:pt x="1278" y="1915"/>
                    <a:pt x="1368" y="1998"/>
                    <a:pt x="1474" y="1998"/>
                  </a:cubicBezTo>
                  <a:cubicBezTo>
                    <a:pt x="1495" y="1998"/>
                    <a:pt x="1516" y="1995"/>
                    <a:pt x="1538" y="1988"/>
                  </a:cubicBezTo>
                  <a:cubicBezTo>
                    <a:pt x="1654" y="1952"/>
                    <a:pt x="1756" y="1817"/>
                    <a:pt x="1710" y="1690"/>
                  </a:cubicBezTo>
                  <a:cubicBezTo>
                    <a:pt x="1459" y="1011"/>
                    <a:pt x="1003" y="432"/>
                    <a:pt x="397" y="35"/>
                  </a:cubicBezTo>
                  <a:cubicBezTo>
                    <a:pt x="362" y="11"/>
                    <a:pt x="320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2332850" y="1917775"/>
              <a:ext cx="90936" cy="185819"/>
            </a:xfrm>
            <a:custGeom>
              <a:avLst/>
              <a:gdLst/>
              <a:ahLst/>
              <a:cxnLst/>
              <a:rect l="l" t="t" r="r" b="b"/>
              <a:pathLst>
                <a:path w="1705" h="3484" extrusionOk="0">
                  <a:moveTo>
                    <a:pt x="238" y="1"/>
                  </a:moveTo>
                  <a:cubicBezTo>
                    <a:pt x="118" y="1"/>
                    <a:pt x="1" y="78"/>
                    <a:pt x="6" y="234"/>
                  </a:cubicBezTo>
                  <a:cubicBezTo>
                    <a:pt x="49" y="1400"/>
                    <a:pt x="167" y="2741"/>
                    <a:pt x="1238" y="3443"/>
                  </a:cubicBezTo>
                  <a:cubicBezTo>
                    <a:pt x="1281" y="3471"/>
                    <a:pt x="1324" y="3484"/>
                    <a:pt x="1364" y="3484"/>
                  </a:cubicBezTo>
                  <a:cubicBezTo>
                    <a:pt x="1568" y="3484"/>
                    <a:pt x="1705" y="3168"/>
                    <a:pt x="1486" y="3025"/>
                  </a:cubicBezTo>
                  <a:cubicBezTo>
                    <a:pt x="580" y="2431"/>
                    <a:pt x="527" y="1208"/>
                    <a:pt x="492" y="237"/>
                  </a:cubicBezTo>
                  <a:cubicBezTo>
                    <a:pt x="486" y="80"/>
                    <a:pt x="361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2523201" y="2334265"/>
              <a:ext cx="66615" cy="45175"/>
            </a:xfrm>
            <a:custGeom>
              <a:avLst/>
              <a:gdLst/>
              <a:ahLst/>
              <a:cxnLst/>
              <a:rect l="l" t="t" r="r" b="b"/>
              <a:pathLst>
                <a:path w="1249" h="847" extrusionOk="0">
                  <a:moveTo>
                    <a:pt x="435" y="91"/>
                  </a:moveTo>
                  <a:cubicBezTo>
                    <a:pt x="435" y="91"/>
                    <a:pt x="436" y="92"/>
                    <a:pt x="436" y="93"/>
                  </a:cubicBezTo>
                  <a:lnTo>
                    <a:pt x="436" y="93"/>
                  </a:lnTo>
                  <a:cubicBezTo>
                    <a:pt x="436" y="92"/>
                    <a:pt x="435" y="91"/>
                    <a:pt x="435" y="91"/>
                  </a:cubicBezTo>
                  <a:close/>
                  <a:moveTo>
                    <a:pt x="436" y="93"/>
                  </a:moveTo>
                  <a:cubicBezTo>
                    <a:pt x="441" y="98"/>
                    <a:pt x="445" y="103"/>
                    <a:pt x="449" y="108"/>
                  </a:cubicBezTo>
                  <a:lnTo>
                    <a:pt x="449" y="108"/>
                  </a:lnTo>
                  <a:cubicBezTo>
                    <a:pt x="445" y="103"/>
                    <a:pt x="441" y="98"/>
                    <a:pt x="436" y="93"/>
                  </a:cubicBezTo>
                  <a:close/>
                  <a:moveTo>
                    <a:pt x="248" y="1"/>
                  </a:moveTo>
                  <a:cubicBezTo>
                    <a:pt x="206" y="1"/>
                    <a:pt x="162" y="11"/>
                    <a:pt x="128" y="32"/>
                  </a:cubicBezTo>
                  <a:cubicBezTo>
                    <a:pt x="75" y="66"/>
                    <a:pt x="29" y="116"/>
                    <a:pt x="15" y="176"/>
                  </a:cubicBezTo>
                  <a:cubicBezTo>
                    <a:pt x="1" y="236"/>
                    <a:pt x="1" y="312"/>
                    <a:pt x="38" y="364"/>
                  </a:cubicBezTo>
                  <a:cubicBezTo>
                    <a:pt x="150" y="514"/>
                    <a:pt x="286" y="644"/>
                    <a:pt x="456" y="725"/>
                  </a:cubicBezTo>
                  <a:cubicBezTo>
                    <a:pt x="613" y="800"/>
                    <a:pt x="782" y="847"/>
                    <a:pt x="954" y="847"/>
                  </a:cubicBezTo>
                  <a:cubicBezTo>
                    <a:pt x="969" y="847"/>
                    <a:pt x="984" y="847"/>
                    <a:pt x="999" y="846"/>
                  </a:cubicBezTo>
                  <a:cubicBezTo>
                    <a:pt x="1126" y="842"/>
                    <a:pt x="1248" y="741"/>
                    <a:pt x="1243" y="605"/>
                  </a:cubicBezTo>
                  <a:cubicBezTo>
                    <a:pt x="1240" y="482"/>
                    <a:pt x="1143" y="360"/>
                    <a:pt x="1011" y="360"/>
                  </a:cubicBezTo>
                  <a:cubicBezTo>
                    <a:pt x="1008" y="360"/>
                    <a:pt x="1005" y="360"/>
                    <a:pt x="1002" y="360"/>
                  </a:cubicBezTo>
                  <a:cubicBezTo>
                    <a:pt x="991" y="361"/>
                    <a:pt x="980" y="361"/>
                    <a:pt x="969" y="361"/>
                  </a:cubicBezTo>
                  <a:cubicBezTo>
                    <a:pt x="940" y="361"/>
                    <a:pt x="910" y="359"/>
                    <a:pt x="882" y="357"/>
                  </a:cubicBezTo>
                  <a:cubicBezTo>
                    <a:pt x="823" y="346"/>
                    <a:pt x="766" y="330"/>
                    <a:pt x="713" y="309"/>
                  </a:cubicBezTo>
                  <a:cubicBezTo>
                    <a:pt x="658" y="284"/>
                    <a:pt x="607" y="254"/>
                    <a:pt x="559" y="218"/>
                  </a:cubicBezTo>
                  <a:cubicBezTo>
                    <a:pt x="520" y="184"/>
                    <a:pt x="483" y="148"/>
                    <a:pt x="449" y="108"/>
                  </a:cubicBezTo>
                  <a:lnTo>
                    <a:pt x="449" y="108"/>
                  </a:lnTo>
                  <a:cubicBezTo>
                    <a:pt x="451" y="110"/>
                    <a:pt x="453" y="113"/>
                    <a:pt x="454" y="116"/>
                  </a:cubicBezTo>
                  <a:cubicBezTo>
                    <a:pt x="417" y="66"/>
                    <a:pt x="378" y="27"/>
                    <a:pt x="314" y="9"/>
                  </a:cubicBezTo>
                  <a:cubicBezTo>
                    <a:pt x="294" y="4"/>
                    <a:pt x="272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2570029" y="1508965"/>
              <a:ext cx="32428" cy="147738"/>
            </a:xfrm>
            <a:custGeom>
              <a:avLst/>
              <a:gdLst/>
              <a:ahLst/>
              <a:cxnLst/>
              <a:rect l="l" t="t" r="r" b="b"/>
              <a:pathLst>
                <a:path w="608" h="2770" extrusionOk="0">
                  <a:moveTo>
                    <a:pt x="245" y="1"/>
                  </a:moveTo>
                  <a:cubicBezTo>
                    <a:pt x="228" y="1"/>
                    <a:pt x="212" y="2"/>
                    <a:pt x="197" y="6"/>
                  </a:cubicBezTo>
                  <a:cubicBezTo>
                    <a:pt x="57" y="36"/>
                    <a:pt x="0" y="165"/>
                    <a:pt x="14" y="295"/>
                  </a:cubicBezTo>
                  <a:cubicBezTo>
                    <a:pt x="90" y="1035"/>
                    <a:pt x="122" y="1780"/>
                    <a:pt x="112" y="2522"/>
                  </a:cubicBezTo>
                  <a:cubicBezTo>
                    <a:pt x="109" y="2685"/>
                    <a:pt x="238" y="2769"/>
                    <a:pt x="364" y="2769"/>
                  </a:cubicBezTo>
                  <a:cubicBezTo>
                    <a:pt x="480" y="2769"/>
                    <a:pt x="594" y="2696"/>
                    <a:pt x="595" y="2545"/>
                  </a:cubicBezTo>
                  <a:cubicBezTo>
                    <a:pt x="608" y="1759"/>
                    <a:pt x="569" y="972"/>
                    <a:pt x="487" y="188"/>
                  </a:cubicBezTo>
                  <a:cubicBezTo>
                    <a:pt x="477" y="75"/>
                    <a:pt x="353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2363091" y="1613501"/>
              <a:ext cx="80483" cy="74776"/>
            </a:xfrm>
            <a:custGeom>
              <a:avLst/>
              <a:gdLst/>
              <a:ahLst/>
              <a:cxnLst/>
              <a:rect l="l" t="t" r="r" b="b"/>
              <a:pathLst>
                <a:path w="1509" h="1402" extrusionOk="0">
                  <a:moveTo>
                    <a:pt x="292" y="0"/>
                  </a:moveTo>
                  <a:cubicBezTo>
                    <a:pt x="267" y="0"/>
                    <a:pt x="243" y="3"/>
                    <a:pt x="219" y="8"/>
                  </a:cubicBezTo>
                  <a:cubicBezTo>
                    <a:pt x="95" y="36"/>
                    <a:pt x="1" y="172"/>
                    <a:pt x="35" y="298"/>
                  </a:cubicBezTo>
                  <a:cubicBezTo>
                    <a:pt x="63" y="399"/>
                    <a:pt x="143" y="472"/>
                    <a:pt x="240" y="484"/>
                  </a:cubicBezTo>
                  <a:cubicBezTo>
                    <a:pt x="245" y="490"/>
                    <a:pt x="249" y="495"/>
                    <a:pt x="254" y="498"/>
                  </a:cubicBezTo>
                  <a:lnTo>
                    <a:pt x="371" y="621"/>
                  </a:lnTo>
                  <a:cubicBezTo>
                    <a:pt x="447" y="699"/>
                    <a:pt x="524" y="777"/>
                    <a:pt x="600" y="855"/>
                  </a:cubicBezTo>
                  <a:cubicBezTo>
                    <a:pt x="752" y="1011"/>
                    <a:pt x="903" y="1168"/>
                    <a:pt x="1055" y="1324"/>
                  </a:cubicBezTo>
                  <a:cubicBezTo>
                    <a:pt x="1104" y="1374"/>
                    <a:pt x="1174" y="1402"/>
                    <a:pt x="1243" y="1402"/>
                  </a:cubicBezTo>
                  <a:cubicBezTo>
                    <a:pt x="1299" y="1402"/>
                    <a:pt x="1356" y="1383"/>
                    <a:pt x="1399" y="1340"/>
                  </a:cubicBezTo>
                  <a:cubicBezTo>
                    <a:pt x="1489" y="1250"/>
                    <a:pt x="1509" y="1094"/>
                    <a:pt x="1415" y="996"/>
                  </a:cubicBezTo>
                  <a:cubicBezTo>
                    <a:pt x="1245" y="821"/>
                    <a:pt x="1075" y="646"/>
                    <a:pt x="905" y="470"/>
                  </a:cubicBezTo>
                  <a:cubicBezTo>
                    <a:pt x="821" y="385"/>
                    <a:pt x="738" y="300"/>
                    <a:pt x="655" y="215"/>
                  </a:cubicBezTo>
                  <a:cubicBezTo>
                    <a:pt x="605" y="164"/>
                    <a:pt x="556" y="109"/>
                    <a:pt x="497" y="66"/>
                  </a:cubicBezTo>
                  <a:cubicBezTo>
                    <a:pt x="437" y="22"/>
                    <a:pt x="365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2758939" y="1619954"/>
              <a:ext cx="62829" cy="68642"/>
            </a:xfrm>
            <a:custGeom>
              <a:avLst/>
              <a:gdLst/>
              <a:ahLst/>
              <a:cxnLst/>
              <a:rect l="l" t="t" r="r" b="b"/>
              <a:pathLst>
                <a:path w="1178" h="1287" extrusionOk="0">
                  <a:moveTo>
                    <a:pt x="892" y="1"/>
                  </a:moveTo>
                  <a:cubicBezTo>
                    <a:pt x="836" y="1"/>
                    <a:pt x="780" y="20"/>
                    <a:pt x="738" y="64"/>
                  </a:cubicBezTo>
                  <a:cubicBezTo>
                    <a:pt x="484" y="321"/>
                    <a:pt x="257" y="606"/>
                    <a:pt x="68" y="914"/>
                  </a:cubicBezTo>
                  <a:cubicBezTo>
                    <a:pt x="0" y="1023"/>
                    <a:pt x="23" y="1182"/>
                    <a:pt x="139" y="1249"/>
                  </a:cubicBezTo>
                  <a:cubicBezTo>
                    <a:pt x="180" y="1274"/>
                    <a:pt x="227" y="1286"/>
                    <a:pt x="274" y="1286"/>
                  </a:cubicBezTo>
                  <a:cubicBezTo>
                    <a:pt x="353" y="1286"/>
                    <a:pt x="430" y="1251"/>
                    <a:pt x="475" y="1178"/>
                  </a:cubicBezTo>
                  <a:cubicBezTo>
                    <a:pt x="564" y="1035"/>
                    <a:pt x="660" y="898"/>
                    <a:pt x="762" y="766"/>
                  </a:cubicBezTo>
                  <a:cubicBezTo>
                    <a:pt x="787" y="734"/>
                    <a:pt x="812" y="702"/>
                    <a:pt x="839" y="672"/>
                  </a:cubicBezTo>
                  <a:cubicBezTo>
                    <a:pt x="844" y="663"/>
                    <a:pt x="851" y="656"/>
                    <a:pt x="858" y="649"/>
                  </a:cubicBezTo>
                  <a:cubicBezTo>
                    <a:pt x="860" y="645"/>
                    <a:pt x="867" y="638"/>
                    <a:pt x="871" y="633"/>
                  </a:cubicBezTo>
                  <a:cubicBezTo>
                    <a:pt x="878" y="626"/>
                    <a:pt x="883" y="617"/>
                    <a:pt x="890" y="610"/>
                  </a:cubicBezTo>
                  <a:cubicBezTo>
                    <a:pt x="947" y="546"/>
                    <a:pt x="1005" y="484"/>
                    <a:pt x="1064" y="422"/>
                  </a:cubicBezTo>
                  <a:cubicBezTo>
                    <a:pt x="1152" y="331"/>
                    <a:pt x="1177" y="175"/>
                    <a:pt x="1080" y="80"/>
                  </a:cubicBezTo>
                  <a:cubicBezTo>
                    <a:pt x="1032" y="30"/>
                    <a:pt x="961" y="1"/>
                    <a:pt x="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35"/>
          <p:cNvGrpSpPr/>
          <p:nvPr/>
        </p:nvGrpSpPr>
        <p:grpSpPr>
          <a:xfrm>
            <a:off x="490857" y="3000656"/>
            <a:ext cx="1059580" cy="1088238"/>
            <a:chOff x="1742490" y="367839"/>
            <a:chExt cx="629242" cy="646260"/>
          </a:xfrm>
        </p:grpSpPr>
        <p:sp>
          <p:nvSpPr>
            <p:cNvPr id="2130" name="Google Shape;2130;p35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131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Home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Hình ảnh 16" descr="Ảnh có chứa văn bản, Đồ ăn nhanh, thực phẩm, ảnh chụp màn hình&#10;&#10;Mô tả được tạo tự động">
            <a:extLst>
              <a:ext uri="{FF2B5EF4-FFF2-40B4-BE49-F238E27FC236}">
                <a16:creationId xmlns:a16="http://schemas.microsoft.com/office/drawing/2014/main" id="{A952B52D-D652-1B21-87A0-580BF47C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4" y="784304"/>
            <a:ext cx="6934511" cy="39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56081"/>
      </p:ext>
    </p:extLst>
  </p:cSld>
  <p:clrMapOvr>
    <a:masterClrMapping/>
  </p:clrMapOvr>
</p:sld>
</file>

<file path=ppt/theme/theme1.xml><?xml version="1.0" encoding="utf-8"?>
<a:theme xmlns:a="http://schemas.openxmlformats.org/drawingml/2006/main" name="Study Guide to Middle School Students by Slidesgo">
  <a:themeElements>
    <a:clrScheme name="Simple Light">
      <a:dk1>
        <a:srgbClr val="646B96"/>
      </a:dk1>
      <a:lt1>
        <a:srgbClr val="FAFAFA"/>
      </a:lt1>
      <a:dk2>
        <a:srgbClr val="D5D9EE"/>
      </a:dk2>
      <a:lt2>
        <a:srgbClr val="FBDC77"/>
      </a:lt2>
      <a:accent1>
        <a:srgbClr val="F172AC"/>
      </a:accent1>
      <a:accent2>
        <a:srgbClr val="FBBEE6"/>
      </a:accent2>
      <a:accent3>
        <a:srgbClr val="DADADA"/>
      </a:accent3>
      <a:accent4>
        <a:srgbClr val="F3F3F3"/>
      </a:accent4>
      <a:accent5>
        <a:srgbClr val="FFFFFF"/>
      </a:accent5>
      <a:accent6>
        <a:srgbClr val="FFFFFF"/>
      </a:accent6>
      <a:hlink>
        <a:srgbClr val="434D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B987460218BB344EA66A2239955A8DB7" ma:contentTypeVersion="2" ma:contentTypeDescription="Tạo tài liệu mới." ma:contentTypeScope="" ma:versionID="487d8c8675a1c1aa39059932d41dfeb2">
  <xsd:schema xmlns:xsd="http://www.w3.org/2001/XMLSchema" xmlns:xs="http://www.w3.org/2001/XMLSchema" xmlns:p="http://schemas.microsoft.com/office/2006/metadata/properties" xmlns:ns2="7f514e53-09d1-4b6b-82a1-c0f4c926254c" targetNamespace="http://schemas.microsoft.com/office/2006/metadata/properties" ma:root="true" ma:fieldsID="3ec89ad438a7814f07fcef3d7d00d6ad" ns2:_="">
    <xsd:import namespace="7f514e53-09d1-4b6b-82a1-c0f4c92625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14e53-09d1-4b6b-82a1-c0f4c9262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F3E9B6-A216-447F-889B-870B23741F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301A12-A000-4233-8897-5A4B1E6A6D25}">
  <ds:schemaRefs>
    <ds:schemaRef ds:uri="7f514e53-09d1-4b6b-82a1-c0f4c926254c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0D6986-D5F6-4773-825A-3C63E4715889}">
  <ds:schemaRefs>
    <ds:schemaRef ds:uri="7f514e53-09d1-4b6b-82a1-c0f4c92625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55</Words>
  <Application>Microsoft Office PowerPoint</Application>
  <PresentationFormat>Trình chiếu Trên màn hình (16:9)</PresentationFormat>
  <Paragraphs>22</Paragraphs>
  <Slides>17</Slides>
  <Notes>17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3" baseType="lpstr">
      <vt:lpstr>Arial</vt:lpstr>
      <vt:lpstr>Varela Round</vt:lpstr>
      <vt:lpstr>Times New Roman</vt:lpstr>
      <vt:lpstr>DM Sans</vt:lpstr>
      <vt:lpstr>Bebas Neue</vt:lpstr>
      <vt:lpstr>Study Guide to Middle School Students by Slidesgo</vt:lpstr>
      <vt:lpstr> UI Mobile App Restaurant GoFood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Web App F&amp;D ZONE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LAB 2 Team 6</dc:title>
  <cp:lastModifiedBy>Hồ Thị Hằng</cp:lastModifiedBy>
  <cp:revision>2</cp:revision>
  <dcterms:modified xsi:type="dcterms:W3CDTF">2023-05-20T12:50:51Z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0x010100B987460218BB344EA66A2239955A8DB7</vt:lpwstr>
  </property>
</Properties>
</file>